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831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5598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FF99"/>
    <a:srgbClr val="FFCC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176" autoAdjust="0"/>
    <p:restoredTop sz="90909" autoAdjust="0"/>
  </p:normalViewPr>
  <p:slideViewPr>
    <p:cSldViewPr>
      <p:cViewPr>
        <p:scale>
          <a:sx n="75" d="100"/>
          <a:sy n="75" d="100"/>
        </p:scale>
        <p:origin x="-1002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Relationship Id="rId13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 Li" userId="fae33518c2e5a771" providerId="LiveId" clId="{A58087CA-B8AA-4E52-AF26-8AF64B2E12BC}"/>
    <pc:docChg chg="undo custSel addSld delSld modSld delMainMaster">
      <pc:chgData name="Wei Li" userId="fae33518c2e5a771" providerId="LiveId" clId="{A58087CA-B8AA-4E52-AF26-8AF64B2E12BC}" dt="2023-03-25T14:06:47.821" v="201" actId="47"/>
      <pc:docMkLst>
        <pc:docMk/>
      </pc:docMkLst>
      <pc:sldChg chg="del">
        <pc:chgData name="Wei Li" userId="fae33518c2e5a771" providerId="LiveId" clId="{A58087CA-B8AA-4E52-AF26-8AF64B2E12BC}" dt="2023-03-25T13:29:30.641" v="196" actId="2696"/>
        <pc:sldMkLst>
          <pc:docMk/>
          <pc:sldMk cId="3723298781" sldId="256"/>
        </pc:sldMkLst>
      </pc:sldChg>
      <pc:sldChg chg="del">
        <pc:chgData name="Wei Li" userId="fae33518c2e5a771" providerId="LiveId" clId="{A58087CA-B8AA-4E52-AF26-8AF64B2E12BC}" dt="2023-03-25T13:29:30.641" v="196" actId="2696"/>
        <pc:sldMkLst>
          <pc:docMk/>
          <pc:sldMk cId="145822199" sldId="257"/>
        </pc:sldMkLst>
      </pc:sldChg>
      <pc:sldChg chg="del">
        <pc:chgData name="Wei Li" userId="fae33518c2e5a771" providerId="LiveId" clId="{A58087CA-B8AA-4E52-AF26-8AF64B2E12BC}" dt="2023-03-25T13:29:30.641" v="196" actId="2696"/>
        <pc:sldMkLst>
          <pc:docMk/>
          <pc:sldMk cId="2543363583" sldId="258"/>
        </pc:sldMkLst>
      </pc:sldChg>
      <pc:sldChg chg="del">
        <pc:chgData name="Wei Li" userId="fae33518c2e5a771" providerId="LiveId" clId="{A58087CA-B8AA-4E52-AF26-8AF64B2E12BC}" dt="2023-03-25T14:06:41.886" v="200" actId="47"/>
        <pc:sldMkLst>
          <pc:docMk/>
          <pc:sldMk cId="0" sldId="259"/>
        </pc:sldMkLst>
      </pc:sldChg>
      <pc:sldChg chg="del">
        <pc:chgData name="Wei Li" userId="fae33518c2e5a771" providerId="LiveId" clId="{A58087CA-B8AA-4E52-AF26-8AF64B2E12BC}" dt="2023-03-25T02:09:08.626" v="41" actId="47"/>
        <pc:sldMkLst>
          <pc:docMk/>
          <pc:sldMk cId="436141612" sldId="260"/>
        </pc:sldMkLst>
      </pc:sldChg>
      <pc:sldChg chg="del">
        <pc:chgData name="Wei Li" userId="fae33518c2e5a771" providerId="LiveId" clId="{A58087CA-B8AA-4E52-AF26-8AF64B2E12BC}" dt="2023-03-25T02:09:08.626" v="41" actId="47"/>
        <pc:sldMkLst>
          <pc:docMk/>
          <pc:sldMk cId="423749103" sldId="261"/>
        </pc:sldMkLst>
      </pc:sldChg>
      <pc:sldChg chg="del">
        <pc:chgData name="Wei Li" userId="fae33518c2e5a771" providerId="LiveId" clId="{A58087CA-B8AA-4E52-AF26-8AF64B2E12BC}" dt="2023-03-25T02:09:08.626" v="41" actId="47"/>
        <pc:sldMkLst>
          <pc:docMk/>
          <pc:sldMk cId="3295395702" sldId="262"/>
        </pc:sldMkLst>
      </pc:sldChg>
      <pc:sldChg chg="del">
        <pc:chgData name="Wei Li" userId="fae33518c2e5a771" providerId="LiveId" clId="{A58087CA-B8AA-4E52-AF26-8AF64B2E12BC}" dt="2023-03-25T02:09:08.626" v="41" actId="47"/>
        <pc:sldMkLst>
          <pc:docMk/>
          <pc:sldMk cId="3493158459" sldId="263"/>
        </pc:sldMkLst>
      </pc:sldChg>
      <pc:sldChg chg="del">
        <pc:chgData name="Wei Li" userId="fae33518c2e5a771" providerId="LiveId" clId="{A58087CA-B8AA-4E52-AF26-8AF64B2E12BC}" dt="2023-03-25T02:09:08.626" v="41" actId="47"/>
        <pc:sldMkLst>
          <pc:docMk/>
          <pc:sldMk cId="0" sldId="264"/>
        </pc:sldMkLst>
      </pc:sldChg>
      <pc:sldChg chg="del">
        <pc:chgData name="Wei Li" userId="fae33518c2e5a771" providerId="LiveId" clId="{A58087CA-B8AA-4E52-AF26-8AF64B2E12BC}" dt="2023-03-25T02:09:08.626" v="41" actId="47"/>
        <pc:sldMkLst>
          <pc:docMk/>
          <pc:sldMk cId="2704669574" sldId="265"/>
        </pc:sldMkLst>
      </pc:sldChg>
      <pc:sldChg chg="del">
        <pc:chgData name="Wei Li" userId="fae33518c2e5a771" providerId="LiveId" clId="{A58087CA-B8AA-4E52-AF26-8AF64B2E12BC}" dt="2023-03-25T02:09:08.626" v="41" actId="47"/>
        <pc:sldMkLst>
          <pc:docMk/>
          <pc:sldMk cId="3635143879" sldId="266"/>
        </pc:sldMkLst>
      </pc:sldChg>
      <pc:sldChg chg="del">
        <pc:chgData name="Wei Li" userId="fae33518c2e5a771" providerId="LiveId" clId="{A58087CA-B8AA-4E52-AF26-8AF64B2E12BC}" dt="2023-03-25T01:55:30.856" v="1" actId="47"/>
        <pc:sldMkLst>
          <pc:docMk/>
          <pc:sldMk cId="0" sldId="281"/>
        </pc:sldMkLst>
      </pc:sldChg>
      <pc:sldChg chg="del">
        <pc:chgData name="Wei Li" userId="fae33518c2e5a771" providerId="LiveId" clId="{A58087CA-B8AA-4E52-AF26-8AF64B2E12BC}" dt="2023-03-25T01:42:15.534" v="0" actId="47"/>
        <pc:sldMkLst>
          <pc:docMk/>
          <pc:sldMk cId="75558743" sldId="283"/>
        </pc:sldMkLst>
      </pc:sldChg>
      <pc:sldChg chg="del">
        <pc:chgData name="Wei Li" userId="fae33518c2e5a771" providerId="LiveId" clId="{A58087CA-B8AA-4E52-AF26-8AF64B2E12BC}" dt="2023-03-25T01:42:15.534" v="0" actId="47"/>
        <pc:sldMkLst>
          <pc:docMk/>
          <pc:sldMk cId="2538265305" sldId="287"/>
        </pc:sldMkLst>
      </pc:sldChg>
      <pc:sldChg chg="del">
        <pc:chgData name="Wei Li" userId="fae33518c2e5a771" providerId="LiveId" clId="{A58087CA-B8AA-4E52-AF26-8AF64B2E12BC}" dt="2023-03-25T01:42:15.534" v="0" actId="47"/>
        <pc:sldMkLst>
          <pc:docMk/>
          <pc:sldMk cId="2976533492" sldId="289"/>
        </pc:sldMkLst>
      </pc:sldChg>
      <pc:sldChg chg="del">
        <pc:chgData name="Wei Li" userId="fae33518c2e5a771" providerId="LiveId" clId="{A58087CA-B8AA-4E52-AF26-8AF64B2E12BC}" dt="2023-03-25T01:42:15.534" v="0" actId="47"/>
        <pc:sldMkLst>
          <pc:docMk/>
          <pc:sldMk cId="1808077978" sldId="290"/>
        </pc:sldMkLst>
      </pc:sldChg>
      <pc:sldChg chg="del">
        <pc:chgData name="Wei Li" userId="fae33518c2e5a771" providerId="LiveId" clId="{A58087CA-B8AA-4E52-AF26-8AF64B2E12BC}" dt="2023-03-25T01:42:15.534" v="0" actId="47"/>
        <pc:sldMkLst>
          <pc:docMk/>
          <pc:sldMk cId="2341715865" sldId="291"/>
        </pc:sldMkLst>
      </pc:sldChg>
      <pc:sldChg chg="modSp mod">
        <pc:chgData name="Wei Li" userId="fae33518c2e5a771" providerId="LiveId" clId="{A58087CA-B8AA-4E52-AF26-8AF64B2E12BC}" dt="2023-03-25T02:34:07.388" v="96" actId="20577"/>
        <pc:sldMkLst>
          <pc:docMk/>
          <pc:sldMk cId="4265739660" sldId="791"/>
        </pc:sldMkLst>
        <pc:spChg chg="mod">
          <ac:chgData name="Wei Li" userId="fae33518c2e5a771" providerId="LiveId" clId="{A58087CA-B8AA-4E52-AF26-8AF64B2E12BC}" dt="2023-03-25T02:33:37.099" v="89" actId="20577"/>
          <ac:spMkLst>
            <pc:docMk/>
            <pc:sldMk cId="4265739660" sldId="791"/>
            <ac:spMk id="2" creationId="{00000000-0000-0000-0000-000000000000}"/>
          </ac:spMkLst>
        </pc:spChg>
        <pc:spChg chg="mod">
          <ac:chgData name="Wei Li" userId="fae33518c2e5a771" providerId="LiveId" clId="{A58087CA-B8AA-4E52-AF26-8AF64B2E12BC}" dt="2023-03-25T02:34:07.388" v="96" actId="20577"/>
          <ac:spMkLst>
            <pc:docMk/>
            <pc:sldMk cId="4265739660" sldId="791"/>
            <ac:spMk id="14337" creationId="{00000000-0000-0000-0000-000000000000}"/>
          </ac:spMkLst>
        </pc:spChg>
      </pc:sldChg>
      <pc:sldChg chg="modSp mod">
        <pc:chgData name="Wei Li" userId="fae33518c2e5a771" providerId="LiveId" clId="{A58087CA-B8AA-4E52-AF26-8AF64B2E12BC}" dt="2023-03-25T02:29:23.726" v="63" actId="20577"/>
        <pc:sldMkLst>
          <pc:docMk/>
          <pc:sldMk cId="0" sldId="1614"/>
        </pc:sldMkLst>
        <pc:spChg chg="mod">
          <ac:chgData name="Wei Li" userId="fae33518c2e5a771" providerId="LiveId" clId="{A58087CA-B8AA-4E52-AF26-8AF64B2E12BC}" dt="2023-03-25T02:29:23.726" v="63" actId="20577"/>
          <ac:spMkLst>
            <pc:docMk/>
            <pc:sldMk cId="0" sldId="1614"/>
            <ac:spMk id="3" creationId="{0DFA149E-1499-1A1A-3595-9F887A230A39}"/>
          </ac:spMkLst>
        </pc:spChg>
        <pc:spChg chg="mod">
          <ac:chgData name="Wei Li" userId="fae33518c2e5a771" providerId="LiveId" clId="{A58087CA-B8AA-4E52-AF26-8AF64B2E12BC}" dt="2023-03-25T02:29:03.611" v="52" actId="6549"/>
          <ac:spMkLst>
            <pc:docMk/>
            <pc:sldMk cId="0" sldId="1614"/>
            <ac:spMk id="1981" creationId="{00000000-0000-0000-0000-000000000000}"/>
          </ac:spMkLst>
        </pc:spChg>
      </pc:sldChg>
      <pc:sldChg chg="modSp mod">
        <pc:chgData name="Wei Li" userId="fae33518c2e5a771" providerId="LiveId" clId="{A58087CA-B8AA-4E52-AF26-8AF64B2E12BC}" dt="2023-03-25T01:57:01.010" v="3"/>
        <pc:sldMkLst>
          <pc:docMk/>
          <pc:sldMk cId="2948737989" sldId="3890"/>
        </pc:sldMkLst>
        <pc:spChg chg="mod">
          <ac:chgData name="Wei Li" userId="fae33518c2e5a771" providerId="LiveId" clId="{A58087CA-B8AA-4E52-AF26-8AF64B2E12BC}" dt="2023-03-25T01:56:34.516" v="2"/>
          <ac:spMkLst>
            <pc:docMk/>
            <pc:sldMk cId="2948737989" sldId="3890"/>
            <ac:spMk id="9221" creationId="{1963743E-278D-4EB4-B42D-E105CC2F7DE7}"/>
          </ac:spMkLst>
        </pc:spChg>
        <pc:spChg chg="mod">
          <ac:chgData name="Wei Li" userId="fae33518c2e5a771" providerId="LiveId" clId="{A58087CA-B8AA-4E52-AF26-8AF64B2E12BC}" dt="2023-03-25T01:57:01.010" v="3"/>
          <ac:spMkLst>
            <pc:docMk/>
            <pc:sldMk cId="2948737989" sldId="3890"/>
            <ac:spMk id="392195" creationId="{00000000-0000-0000-0000-000000000000}"/>
          </ac:spMkLst>
        </pc:spChg>
      </pc:sldChg>
      <pc:sldChg chg="del">
        <pc:chgData name="Wei Li" userId="fae33518c2e5a771" providerId="LiveId" clId="{A58087CA-B8AA-4E52-AF26-8AF64B2E12BC}" dt="2023-03-25T02:29:28.870" v="65" actId="47"/>
        <pc:sldMkLst>
          <pc:docMk/>
          <pc:sldMk cId="2762501048" sldId="5383"/>
        </pc:sldMkLst>
      </pc:sldChg>
      <pc:sldChg chg="del">
        <pc:chgData name="Wei Li" userId="fae33518c2e5a771" providerId="LiveId" clId="{A58087CA-B8AA-4E52-AF26-8AF64B2E12BC}" dt="2023-03-25T02:11:59.145" v="44" actId="47"/>
        <pc:sldMkLst>
          <pc:docMk/>
          <pc:sldMk cId="0" sldId="5466"/>
        </pc:sldMkLst>
      </pc:sldChg>
      <pc:sldChg chg="del">
        <pc:chgData name="Wei Li" userId="fae33518c2e5a771" providerId="LiveId" clId="{A58087CA-B8AA-4E52-AF26-8AF64B2E12BC}" dt="2023-03-25T02:09:08.626" v="41" actId="47"/>
        <pc:sldMkLst>
          <pc:docMk/>
          <pc:sldMk cId="0" sldId="5467"/>
        </pc:sldMkLst>
      </pc:sldChg>
      <pc:sldChg chg="del">
        <pc:chgData name="Wei Li" userId="fae33518c2e5a771" providerId="LiveId" clId="{A58087CA-B8AA-4E52-AF26-8AF64B2E12BC}" dt="2023-03-25T02:09:08.626" v="41" actId="47"/>
        <pc:sldMkLst>
          <pc:docMk/>
          <pc:sldMk cId="0" sldId="5468"/>
        </pc:sldMkLst>
      </pc:sldChg>
      <pc:sldChg chg="del">
        <pc:chgData name="Wei Li" userId="fae33518c2e5a771" providerId="LiveId" clId="{A58087CA-B8AA-4E52-AF26-8AF64B2E12BC}" dt="2023-03-25T02:09:08.626" v="41" actId="47"/>
        <pc:sldMkLst>
          <pc:docMk/>
          <pc:sldMk cId="0" sldId="5469"/>
        </pc:sldMkLst>
      </pc:sldChg>
      <pc:sldChg chg="del">
        <pc:chgData name="Wei Li" userId="fae33518c2e5a771" providerId="LiveId" clId="{A58087CA-B8AA-4E52-AF26-8AF64B2E12BC}" dt="2023-03-25T02:09:08.626" v="41" actId="47"/>
        <pc:sldMkLst>
          <pc:docMk/>
          <pc:sldMk cId="0" sldId="5470"/>
        </pc:sldMkLst>
      </pc:sldChg>
      <pc:sldChg chg="del">
        <pc:chgData name="Wei Li" userId="fae33518c2e5a771" providerId="LiveId" clId="{A58087CA-B8AA-4E52-AF26-8AF64B2E12BC}" dt="2023-03-25T02:09:08.626" v="41" actId="47"/>
        <pc:sldMkLst>
          <pc:docMk/>
          <pc:sldMk cId="0" sldId="5471"/>
        </pc:sldMkLst>
      </pc:sldChg>
      <pc:sldChg chg="del">
        <pc:chgData name="Wei Li" userId="fae33518c2e5a771" providerId="LiveId" clId="{A58087CA-B8AA-4E52-AF26-8AF64B2E12BC}" dt="2023-03-25T02:09:08.626" v="41" actId="47"/>
        <pc:sldMkLst>
          <pc:docMk/>
          <pc:sldMk cId="0" sldId="5472"/>
        </pc:sldMkLst>
      </pc:sldChg>
      <pc:sldChg chg="del">
        <pc:chgData name="Wei Li" userId="fae33518c2e5a771" providerId="LiveId" clId="{A58087CA-B8AA-4E52-AF26-8AF64B2E12BC}" dt="2023-03-25T02:09:08.626" v="41" actId="47"/>
        <pc:sldMkLst>
          <pc:docMk/>
          <pc:sldMk cId="0" sldId="5473"/>
        </pc:sldMkLst>
      </pc:sldChg>
      <pc:sldChg chg="del">
        <pc:chgData name="Wei Li" userId="fae33518c2e5a771" providerId="LiveId" clId="{A58087CA-B8AA-4E52-AF26-8AF64B2E12BC}" dt="2023-03-25T02:09:08.626" v="41" actId="47"/>
        <pc:sldMkLst>
          <pc:docMk/>
          <pc:sldMk cId="0" sldId="5474"/>
        </pc:sldMkLst>
      </pc:sldChg>
      <pc:sldChg chg="del">
        <pc:chgData name="Wei Li" userId="fae33518c2e5a771" providerId="LiveId" clId="{A58087CA-B8AA-4E52-AF26-8AF64B2E12BC}" dt="2023-03-25T02:09:08.626" v="41" actId="47"/>
        <pc:sldMkLst>
          <pc:docMk/>
          <pc:sldMk cId="0" sldId="5475"/>
        </pc:sldMkLst>
      </pc:sldChg>
      <pc:sldChg chg="del">
        <pc:chgData name="Wei Li" userId="fae33518c2e5a771" providerId="LiveId" clId="{A58087CA-B8AA-4E52-AF26-8AF64B2E12BC}" dt="2023-03-25T02:09:08.626" v="41" actId="47"/>
        <pc:sldMkLst>
          <pc:docMk/>
          <pc:sldMk cId="0" sldId="5476"/>
        </pc:sldMkLst>
      </pc:sldChg>
      <pc:sldChg chg="del">
        <pc:chgData name="Wei Li" userId="fae33518c2e5a771" providerId="LiveId" clId="{A58087CA-B8AA-4E52-AF26-8AF64B2E12BC}" dt="2023-03-25T02:09:08.626" v="41" actId="47"/>
        <pc:sldMkLst>
          <pc:docMk/>
          <pc:sldMk cId="0" sldId="5477"/>
        </pc:sldMkLst>
      </pc:sldChg>
      <pc:sldChg chg="del">
        <pc:chgData name="Wei Li" userId="fae33518c2e5a771" providerId="LiveId" clId="{A58087CA-B8AA-4E52-AF26-8AF64B2E12BC}" dt="2023-03-25T02:09:08.626" v="41" actId="47"/>
        <pc:sldMkLst>
          <pc:docMk/>
          <pc:sldMk cId="0" sldId="5478"/>
        </pc:sldMkLst>
      </pc:sldChg>
      <pc:sldChg chg="del">
        <pc:chgData name="Wei Li" userId="fae33518c2e5a771" providerId="LiveId" clId="{A58087CA-B8AA-4E52-AF26-8AF64B2E12BC}" dt="2023-03-25T02:09:08.626" v="41" actId="47"/>
        <pc:sldMkLst>
          <pc:docMk/>
          <pc:sldMk cId="0" sldId="5479"/>
        </pc:sldMkLst>
      </pc:sldChg>
      <pc:sldChg chg="del">
        <pc:chgData name="Wei Li" userId="fae33518c2e5a771" providerId="LiveId" clId="{A58087CA-B8AA-4E52-AF26-8AF64B2E12BC}" dt="2023-03-25T02:09:08.626" v="41" actId="47"/>
        <pc:sldMkLst>
          <pc:docMk/>
          <pc:sldMk cId="0" sldId="5480"/>
        </pc:sldMkLst>
      </pc:sldChg>
      <pc:sldChg chg="del">
        <pc:chgData name="Wei Li" userId="fae33518c2e5a771" providerId="LiveId" clId="{A58087CA-B8AA-4E52-AF26-8AF64B2E12BC}" dt="2023-03-25T02:09:08.626" v="41" actId="47"/>
        <pc:sldMkLst>
          <pc:docMk/>
          <pc:sldMk cId="0" sldId="5481"/>
        </pc:sldMkLst>
      </pc:sldChg>
      <pc:sldChg chg="del">
        <pc:chgData name="Wei Li" userId="fae33518c2e5a771" providerId="LiveId" clId="{A58087CA-B8AA-4E52-AF26-8AF64B2E12BC}" dt="2023-03-25T02:09:08.626" v="41" actId="47"/>
        <pc:sldMkLst>
          <pc:docMk/>
          <pc:sldMk cId="0" sldId="5482"/>
        </pc:sldMkLst>
      </pc:sldChg>
      <pc:sldChg chg="del">
        <pc:chgData name="Wei Li" userId="fae33518c2e5a771" providerId="LiveId" clId="{A58087CA-B8AA-4E52-AF26-8AF64B2E12BC}" dt="2023-03-25T02:09:08.626" v="41" actId="47"/>
        <pc:sldMkLst>
          <pc:docMk/>
          <pc:sldMk cId="0" sldId="5483"/>
        </pc:sldMkLst>
      </pc:sldChg>
      <pc:sldChg chg="del">
        <pc:chgData name="Wei Li" userId="fae33518c2e5a771" providerId="LiveId" clId="{A58087CA-B8AA-4E52-AF26-8AF64B2E12BC}" dt="2023-03-25T02:11:59.145" v="44" actId="47"/>
        <pc:sldMkLst>
          <pc:docMk/>
          <pc:sldMk cId="0" sldId="5484"/>
        </pc:sldMkLst>
      </pc:sldChg>
      <pc:sldChg chg="del">
        <pc:chgData name="Wei Li" userId="fae33518c2e5a771" providerId="LiveId" clId="{A58087CA-B8AA-4E52-AF26-8AF64B2E12BC}" dt="2023-03-25T02:11:59.145" v="44" actId="47"/>
        <pc:sldMkLst>
          <pc:docMk/>
          <pc:sldMk cId="0" sldId="5485"/>
        </pc:sldMkLst>
      </pc:sldChg>
      <pc:sldChg chg="del">
        <pc:chgData name="Wei Li" userId="fae33518c2e5a771" providerId="LiveId" clId="{A58087CA-B8AA-4E52-AF26-8AF64B2E12BC}" dt="2023-03-25T02:11:59.145" v="44" actId="47"/>
        <pc:sldMkLst>
          <pc:docMk/>
          <pc:sldMk cId="0" sldId="5486"/>
        </pc:sldMkLst>
      </pc:sldChg>
      <pc:sldChg chg="del">
        <pc:chgData name="Wei Li" userId="fae33518c2e5a771" providerId="LiveId" clId="{A58087CA-B8AA-4E52-AF26-8AF64B2E12BC}" dt="2023-03-25T01:55:30.856" v="1" actId="47"/>
        <pc:sldMkLst>
          <pc:docMk/>
          <pc:sldMk cId="0" sldId="5487"/>
        </pc:sldMkLst>
      </pc:sldChg>
      <pc:sldChg chg="del">
        <pc:chgData name="Wei Li" userId="fae33518c2e5a771" providerId="LiveId" clId="{A58087CA-B8AA-4E52-AF26-8AF64B2E12BC}" dt="2023-03-25T01:55:30.856" v="1" actId="47"/>
        <pc:sldMkLst>
          <pc:docMk/>
          <pc:sldMk cId="0" sldId="5488"/>
        </pc:sldMkLst>
      </pc:sldChg>
      <pc:sldChg chg="del">
        <pc:chgData name="Wei Li" userId="fae33518c2e5a771" providerId="LiveId" clId="{A58087CA-B8AA-4E52-AF26-8AF64B2E12BC}" dt="2023-03-25T01:55:30.856" v="1" actId="47"/>
        <pc:sldMkLst>
          <pc:docMk/>
          <pc:sldMk cId="0" sldId="5489"/>
        </pc:sldMkLst>
      </pc:sldChg>
      <pc:sldChg chg="del">
        <pc:chgData name="Wei Li" userId="fae33518c2e5a771" providerId="LiveId" clId="{A58087CA-B8AA-4E52-AF26-8AF64B2E12BC}" dt="2023-03-25T01:55:30.856" v="1" actId="47"/>
        <pc:sldMkLst>
          <pc:docMk/>
          <pc:sldMk cId="0" sldId="5490"/>
        </pc:sldMkLst>
      </pc:sldChg>
      <pc:sldChg chg="del">
        <pc:chgData name="Wei Li" userId="fae33518c2e5a771" providerId="LiveId" clId="{A58087CA-B8AA-4E52-AF26-8AF64B2E12BC}" dt="2023-03-25T01:55:30.856" v="1" actId="47"/>
        <pc:sldMkLst>
          <pc:docMk/>
          <pc:sldMk cId="0" sldId="5491"/>
        </pc:sldMkLst>
      </pc:sldChg>
      <pc:sldChg chg="del">
        <pc:chgData name="Wei Li" userId="fae33518c2e5a771" providerId="LiveId" clId="{A58087CA-B8AA-4E52-AF26-8AF64B2E12BC}" dt="2023-03-25T01:55:30.856" v="1" actId="47"/>
        <pc:sldMkLst>
          <pc:docMk/>
          <pc:sldMk cId="0" sldId="5492"/>
        </pc:sldMkLst>
      </pc:sldChg>
      <pc:sldChg chg="del">
        <pc:chgData name="Wei Li" userId="fae33518c2e5a771" providerId="LiveId" clId="{A58087CA-B8AA-4E52-AF26-8AF64B2E12BC}" dt="2023-03-25T01:55:30.856" v="1" actId="47"/>
        <pc:sldMkLst>
          <pc:docMk/>
          <pc:sldMk cId="0" sldId="5493"/>
        </pc:sldMkLst>
      </pc:sldChg>
      <pc:sldChg chg="del">
        <pc:chgData name="Wei Li" userId="fae33518c2e5a771" providerId="LiveId" clId="{A58087CA-B8AA-4E52-AF26-8AF64B2E12BC}" dt="2023-03-25T01:55:30.856" v="1" actId="47"/>
        <pc:sldMkLst>
          <pc:docMk/>
          <pc:sldMk cId="0" sldId="5494"/>
        </pc:sldMkLst>
      </pc:sldChg>
      <pc:sldChg chg="del">
        <pc:chgData name="Wei Li" userId="fae33518c2e5a771" providerId="LiveId" clId="{A58087CA-B8AA-4E52-AF26-8AF64B2E12BC}" dt="2023-03-25T01:55:30.856" v="1" actId="47"/>
        <pc:sldMkLst>
          <pc:docMk/>
          <pc:sldMk cId="0" sldId="5495"/>
        </pc:sldMkLst>
      </pc:sldChg>
      <pc:sldChg chg="del">
        <pc:chgData name="Wei Li" userId="fae33518c2e5a771" providerId="LiveId" clId="{A58087CA-B8AA-4E52-AF26-8AF64B2E12BC}" dt="2023-03-25T01:42:15.534" v="0" actId="47"/>
        <pc:sldMkLst>
          <pc:docMk/>
          <pc:sldMk cId="3549678864" sldId="5496"/>
        </pc:sldMkLst>
      </pc:sldChg>
      <pc:sldChg chg="del">
        <pc:chgData name="Wei Li" userId="fae33518c2e5a771" providerId="LiveId" clId="{A58087CA-B8AA-4E52-AF26-8AF64B2E12BC}" dt="2023-03-25T02:34:16.667" v="97" actId="47"/>
        <pc:sldMkLst>
          <pc:docMk/>
          <pc:sldMk cId="1371344313" sldId="5497"/>
        </pc:sldMkLst>
      </pc:sldChg>
      <pc:sldChg chg="del">
        <pc:chgData name="Wei Li" userId="fae33518c2e5a771" providerId="LiveId" clId="{A58087CA-B8AA-4E52-AF26-8AF64B2E12BC}" dt="2023-03-25T02:34:16.667" v="97" actId="47"/>
        <pc:sldMkLst>
          <pc:docMk/>
          <pc:sldMk cId="3848957782" sldId="5498"/>
        </pc:sldMkLst>
      </pc:sldChg>
      <pc:sldChg chg="addSp delSp modSp mod modAnim">
        <pc:chgData name="Wei Li" userId="fae33518c2e5a771" providerId="LiveId" clId="{A58087CA-B8AA-4E52-AF26-8AF64B2E12BC}" dt="2023-03-25T02:01:38.910" v="40" actId="20577"/>
        <pc:sldMkLst>
          <pc:docMk/>
          <pc:sldMk cId="0" sldId="5510"/>
        </pc:sldMkLst>
        <pc:spChg chg="add mod">
          <ac:chgData name="Wei Li" userId="fae33518c2e5a771" providerId="LiveId" clId="{A58087CA-B8AA-4E52-AF26-8AF64B2E12BC}" dt="2023-03-25T02:01:38.910" v="40" actId="20577"/>
          <ac:spMkLst>
            <pc:docMk/>
            <pc:sldMk cId="0" sldId="5510"/>
            <ac:spMk id="3" creationId="{D74C87F4-5885-722D-A60F-BA634FC73AEA}"/>
          </ac:spMkLst>
        </pc:spChg>
        <pc:spChg chg="del">
          <ac:chgData name="Wei Li" userId="fae33518c2e5a771" providerId="LiveId" clId="{A58087CA-B8AA-4E52-AF26-8AF64B2E12BC}" dt="2023-03-25T01:59:15.999" v="4" actId="478"/>
          <ac:spMkLst>
            <pc:docMk/>
            <pc:sldMk cId="0" sldId="5510"/>
            <ac:spMk id="6" creationId="{3346F5CA-AA4C-E627-D21C-1738C2F60407}"/>
          </ac:spMkLst>
        </pc:spChg>
      </pc:sldChg>
      <pc:sldChg chg="addSp delSp modSp add mod delAnim modAnim">
        <pc:chgData name="Wei Li" userId="fae33518c2e5a771" providerId="LiveId" clId="{A58087CA-B8AA-4E52-AF26-8AF64B2E12BC}" dt="2023-03-25T02:01:06.531" v="18" actId="14100"/>
        <pc:sldMkLst>
          <pc:docMk/>
          <pc:sldMk cId="3931204407" sldId="5511"/>
        </pc:sldMkLst>
        <pc:spChg chg="del mod">
          <ac:chgData name="Wei Li" userId="fae33518c2e5a771" providerId="LiveId" clId="{A58087CA-B8AA-4E52-AF26-8AF64B2E12BC}" dt="2023-03-25T01:59:29.952" v="7" actId="478"/>
          <ac:spMkLst>
            <pc:docMk/>
            <pc:sldMk cId="3931204407" sldId="5511"/>
            <ac:spMk id="2" creationId="{00000000-0000-0000-0000-000000000000}"/>
          </ac:spMkLst>
        </pc:spChg>
        <pc:spChg chg="del">
          <ac:chgData name="Wei Li" userId="fae33518c2e5a771" providerId="LiveId" clId="{A58087CA-B8AA-4E52-AF26-8AF64B2E12BC}" dt="2023-03-25T01:59:42.735" v="11" actId="478"/>
          <ac:spMkLst>
            <pc:docMk/>
            <pc:sldMk cId="3931204407" sldId="5511"/>
            <ac:spMk id="5" creationId="{00000000-0000-0000-0000-000000000000}"/>
          </ac:spMkLst>
        </pc:spChg>
        <pc:spChg chg="add del mod">
          <ac:chgData name="Wei Li" userId="fae33518c2e5a771" providerId="LiveId" clId="{A58087CA-B8AA-4E52-AF26-8AF64B2E12BC}" dt="2023-03-25T01:59:39.643" v="10" actId="478"/>
          <ac:spMkLst>
            <pc:docMk/>
            <pc:sldMk cId="3931204407" sldId="5511"/>
            <ac:spMk id="6" creationId="{22E7FA8A-5CCA-29F9-FC1E-F25368D67F42}"/>
          </ac:spMkLst>
        </pc:spChg>
        <pc:picChg chg="add del">
          <ac:chgData name="Wei Li" userId="fae33518c2e5a771" providerId="LiveId" clId="{A58087CA-B8AA-4E52-AF26-8AF64B2E12BC}" dt="2023-03-25T01:59:36.438" v="9" actId="478"/>
          <ac:picMkLst>
            <pc:docMk/>
            <pc:sldMk cId="3931204407" sldId="5511"/>
            <ac:picMk id="4" creationId="{00000000-0000-0000-0000-000000000000}"/>
          </ac:picMkLst>
        </pc:picChg>
        <pc:picChg chg="add mod">
          <ac:chgData name="Wei Li" userId="fae33518c2e5a771" providerId="LiveId" clId="{A58087CA-B8AA-4E52-AF26-8AF64B2E12BC}" dt="2023-03-25T02:01:06.531" v="18" actId="14100"/>
          <ac:picMkLst>
            <pc:docMk/>
            <pc:sldMk cId="3931204407" sldId="5511"/>
            <ac:picMk id="7" creationId="{878FF5EA-F10A-D895-0DA0-637611F07EEE}"/>
          </ac:picMkLst>
        </pc:picChg>
      </pc:sldChg>
      <pc:sldChg chg="add">
        <pc:chgData name="Wei Li" userId="fae33518c2e5a771" providerId="LiveId" clId="{A58087CA-B8AA-4E52-AF26-8AF64B2E12BC}" dt="2023-03-25T02:10:35.731" v="42"/>
        <pc:sldMkLst>
          <pc:docMk/>
          <pc:sldMk cId="1874031288" sldId="5514"/>
        </pc:sldMkLst>
      </pc:sldChg>
      <pc:sldChg chg="add del">
        <pc:chgData name="Wei Li" userId="fae33518c2e5a771" providerId="LiveId" clId="{A58087CA-B8AA-4E52-AF26-8AF64B2E12BC}" dt="2023-03-25T13:30:15.561" v="197" actId="47"/>
        <pc:sldMkLst>
          <pc:docMk/>
          <pc:sldMk cId="2657958349" sldId="5515"/>
        </pc:sldMkLst>
      </pc:sldChg>
      <pc:sldChg chg="del">
        <pc:chgData name="Wei Li" userId="fae33518c2e5a771" providerId="LiveId" clId="{A58087CA-B8AA-4E52-AF26-8AF64B2E12BC}" dt="2023-03-25T13:29:30.641" v="196" actId="2696"/>
        <pc:sldMkLst>
          <pc:docMk/>
          <pc:sldMk cId="2238016891" sldId="5516"/>
        </pc:sldMkLst>
      </pc:sldChg>
      <pc:sldChg chg="modSp add mod">
        <pc:chgData name="Wei Li" userId="fae33518c2e5a771" providerId="LiveId" clId="{A58087CA-B8AA-4E52-AF26-8AF64B2E12BC}" dt="2023-03-25T02:29:58.894" v="80" actId="6549"/>
        <pc:sldMkLst>
          <pc:docMk/>
          <pc:sldMk cId="246631031" sldId="5522"/>
        </pc:sldMkLst>
        <pc:spChg chg="mod">
          <ac:chgData name="Wei Li" userId="fae33518c2e5a771" providerId="LiveId" clId="{A58087CA-B8AA-4E52-AF26-8AF64B2E12BC}" dt="2023-03-25T02:29:49.975" v="74" actId="20577"/>
          <ac:spMkLst>
            <pc:docMk/>
            <pc:sldMk cId="246631031" sldId="5522"/>
            <ac:spMk id="3" creationId="{0DFA149E-1499-1A1A-3595-9F887A230A39}"/>
          </ac:spMkLst>
        </pc:spChg>
        <pc:spChg chg="mod">
          <ac:chgData name="Wei Li" userId="fae33518c2e5a771" providerId="LiveId" clId="{A58087CA-B8AA-4E52-AF26-8AF64B2E12BC}" dt="2023-03-25T02:29:58.894" v="80" actId="6549"/>
          <ac:spMkLst>
            <pc:docMk/>
            <pc:sldMk cId="246631031" sldId="5522"/>
            <ac:spMk id="1981" creationId="{00000000-0000-0000-0000-000000000000}"/>
          </ac:spMkLst>
        </pc:spChg>
      </pc:sldChg>
      <pc:sldChg chg="modSp add mod">
        <pc:chgData name="Wei Li" userId="fae33518c2e5a771" providerId="LiveId" clId="{A58087CA-B8AA-4E52-AF26-8AF64B2E12BC}" dt="2023-03-25T02:35:28.400" v="116" actId="20577"/>
        <pc:sldMkLst>
          <pc:docMk/>
          <pc:sldMk cId="4223376143" sldId="5523"/>
        </pc:sldMkLst>
        <pc:spChg chg="mod">
          <ac:chgData name="Wei Li" userId="fae33518c2e5a771" providerId="LiveId" clId="{A58087CA-B8AA-4E52-AF26-8AF64B2E12BC}" dt="2023-03-25T02:35:28.400" v="116" actId="20577"/>
          <ac:spMkLst>
            <pc:docMk/>
            <pc:sldMk cId="4223376143" sldId="5523"/>
            <ac:spMk id="2" creationId="{00000000-0000-0000-0000-000000000000}"/>
          </ac:spMkLst>
        </pc:spChg>
        <pc:spChg chg="mod">
          <ac:chgData name="Wei Li" userId="fae33518c2e5a771" providerId="LiveId" clId="{A58087CA-B8AA-4E52-AF26-8AF64B2E12BC}" dt="2023-03-25T02:35:15.545" v="112" actId="6549"/>
          <ac:spMkLst>
            <pc:docMk/>
            <pc:sldMk cId="4223376143" sldId="5523"/>
            <ac:spMk id="14337" creationId="{00000000-0000-0000-0000-000000000000}"/>
          </ac:spMkLst>
        </pc:spChg>
      </pc:sldChg>
      <pc:sldChg chg="modSp add mod">
        <pc:chgData name="Wei Li" userId="fae33518c2e5a771" providerId="LiveId" clId="{A58087CA-B8AA-4E52-AF26-8AF64B2E12BC}" dt="2023-03-25T02:36:24.432" v="138" actId="20577"/>
        <pc:sldMkLst>
          <pc:docMk/>
          <pc:sldMk cId="3748694615" sldId="5524"/>
        </pc:sldMkLst>
        <pc:spChg chg="mod">
          <ac:chgData name="Wei Li" userId="fae33518c2e5a771" providerId="LiveId" clId="{A58087CA-B8AA-4E52-AF26-8AF64B2E12BC}" dt="2023-03-25T02:36:24.432" v="138" actId="20577"/>
          <ac:spMkLst>
            <pc:docMk/>
            <pc:sldMk cId="3748694615" sldId="5524"/>
            <ac:spMk id="2" creationId="{00000000-0000-0000-0000-000000000000}"/>
          </ac:spMkLst>
        </pc:spChg>
        <pc:spChg chg="mod">
          <ac:chgData name="Wei Li" userId="fae33518c2e5a771" providerId="LiveId" clId="{A58087CA-B8AA-4E52-AF26-8AF64B2E12BC}" dt="2023-03-25T02:36:19.502" v="134" actId="20577"/>
          <ac:spMkLst>
            <pc:docMk/>
            <pc:sldMk cId="3748694615" sldId="5524"/>
            <ac:spMk id="14337" creationId="{00000000-0000-0000-0000-000000000000}"/>
          </ac:spMkLst>
        </pc:spChg>
      </pc:sldChg>
      <pc:sldChg chg="modSp add mod">
        <pc:chgData name="Wei Li" userId="fae33518c2e5a771" providerId="LiveId" clId="{A58087CA-B8AA-4E52-AF26-8AF64B2E12BC}" dt="2023-03-25T02:39:27.334" v="179" actId="20577"/>
        <pc:sldMkLst>
          <pc:docMk/>
          <pc:sldMk cId="2045702089" sldId="5525"/>
        </pc:sldMkLst>
        <pc:spChg chg="mod">
          <ac:chgData name="Wei Li" userId="fae33518c2e5a771" providerId="LiveId" clId="{A58087CA-B8AA-4E52-AF26-8AF64B2E12BC}" dt="2023-03-25T02:39:27.334" v="179" actId="20577"/>
          <ac:spMkLst>
            <pc:docMk/>
            <pc:sldMk cId="2045702089" sldId="5525"/>
            <ac:spMk id="2" creationId="{00000000-0000-0000-0000-000000000000}"/>
          </ac:spMkLst>
        </pc:spChg>
        <pc:spChg chg="mod">
          <ac:chgData name="Wei Li" userId="fae33518c2e5a771" providerId="LiveId" clId="{A58087CA-B8AA-4E52-AF26-8AF64B2E12BC}" dt="2023-03-25T02:38:11.282" v="156" actId="255"/>
          <ac:spMkLst>
            <pc:docMk/>
            <pc:sldMk cId="2045702089" sldId="5525"/>
            <ac:spMk id="14337" creationId="{00000000-0000-0000-0000-000000000000}"/>
          </ac:spMkLst>
        </pc:spChg>
      </pc:sldChg>
      <pc:sldChg chg="modSp add mod">
        <pc:chgData name="Wei Li" userId="fae33518c2e5a771" providerId="LiveId" clId="{A58087CA-B8AA-4E52-AF26-8AF64B2E12BC}" dt="2023-03-25T02:39:19.712" v="173" actId="20577"/>
        <pc:sldMkLst>
          <pc:docMk/>
          <pc:sldMk cId="986009758" sldId="5526"/>
        </pc:sldMkLst>
        <pc:spChg chg="mod">
          <ac:chgData name="Wei Li" userId="fae33518c2e5a771" providerId="LiveId" clId="{A58087CA-B8AA-4E52-AF26-8AF64B2E12BC}" dt="2023-03-25T02:39:19.712" v="173" actId="20577"/>
          <ac:spMkLst>
            <pc:docMk/>
            <pc:sldMk cId="986009758" sldId="5526"/>
            <ac:spMk id="2" creationId="{00000000-0000-0000-0000-000000000000}"/>
          </ac:spMkLst>
        </pc:spChg>
        <pc:spChg chg="mod">
          <ac:chgData name="Wei Li" userId="fae33518c2e5a771" providerId="LiveId" clId="{A58087CA-B8AA-4E52-AF26-8AF64B2E12BC}" dt="2023-03-25T02:39:12.871" v="167" actId="6549"/>
          <ac:spMkLst>
            <pc:docMk/>
            <pc:sldMk cId="986009758" sldId="5526"/>
            <ac:spMk id="14337" creationId="{00000000-0000-0000-0000-000000000000}"/>
          </ac:spMkLst>
        </pc:spChg>
      </pc:sldChg>
      <pc:sldChg chg="modSp add mod">
        <pc:chgData name="Wei Li" userId="fae33518c2e5a771" providerId="LiveId" clId="{A58087CA-B8AA-4E52-AF26-8AF64B2E12BC}" dt="2023-03-25T02:40:39.171" v="195" actId="20577"/>
        <pc:sldMkLst>
          <pc:docMk/>
          <pc:sldMk cId="349916729" sldId="5527"/>
        </pc:sldMkLst>
        <pc:spChg chg="mod">
          <ac:chgData name="Wei Li" userId="fae33518c2e5a771" providerId="LiveId" clId="{A58087CA-B8AA-4E52-AF26-8AF64B2E12BC}" dt="2023-03-25T02:40:39.171" v="195" actId="20577"/>
          <ac:spMkLst>
            <pc:docMk/>
            <pc:sldMk cId="349916729" sldId="5527"/>
            <ac:spMk id="2" creationId="{00000000-0000-0000-0000-000000000000}"/>
          </ac:spMkLst>
        </pc:spChg>
        <pc:spChg chg="mod">
          <ac:chgData name="Wei Li" userId="fae33518c2e5a771" providerId="LiveId" clId="{A58087CA-B8AA-4E52-AF26-8AF64B2E12BC}" dt="2023-03-25T02:40:31.915" v="191" actId="20577"/>
          <ac:spMkLst>
            <pc:docMk/>
            <pc:sldMk cId="349916729" sldId="5527"/>
            <ac:spMk id="14337" creationId="{00000000-0000-0000-0000-000000000000}"/>
          </ac:spMkLst>
        </pc:spChg>
      </pc:sldChg>
      <pc:sldChg chg="del">
        <pc:chgData name="Wei Li" userId="fae33518c2e5a771" providerId="LiveId" clId="{A58087CA-B8AA-4E52-AF26-8AF64B2E12BC}" dt="2023-03-25T14:06:47.821" v="201" actId="47"/>
        <pc:sldMkLst>
          <pc:docMk/>
          <pc:sldMk cId="1281402344" sldId="5530"/>
        </pc:sldMkLst>
      </pc:sldChg>
      <pc:sldChg chg="add">
        <pc:chgData name="Wei Li" userId="fae33518c2e5a771" providerId="LiveId" clId="{A58087CA-B8AA-4E52-AF26-8AF64B2E12BC}" dt="2023-03-25T13:30:57.924" v="198"/>
        <pc:sldMkLst>
          <pc:docMk/>
          <pc:sldMk cId="647997252" sldId="5533"/>
        </pc:sldMkLst>
      </pc:sldChg>
      <pc:sldChg chg="add">
        <pc:chgData name="Wei Li" userId="fae33518c2e5a771" providerId="LiveId" clId="{A58087CA-B8AA-4E52-AF26-8AF64B2E12BC}" dt="2023-03-25T13:30:57.924" v="198"/>
        <pc:sldMkLst>
          <pc:docMk/>
          <pc:sldMk cId="957001827" sldId="5534"/>
        </pc:sldMkLst>
      </pc:sldChg>
      <pc:sldChg chg="add">
        <pc:chgData name="Wei Li" userId="fae33518c2e5a771" providerId="LiveId" clId="{A58087CA-B8AA-4E52-AF26-8AF64B2E12BC}" dt="2023-03-25T13:30:57.924" v="198"/>
        <pc:sldMkLst>
          <pc:docMk/>
          <pc:sldMk cId="1565664430" sldId="5535"/>
        </pc:sldMkLst>
      </pc:sldChg>
      <pc:sldChg chg="add">
        <pc:chgData name="Wei Li" userId="fae33518c2e5a771" providerId="LiveId" clId="{A58087CA-B8AA-4E52-AF26-8AF64B2E12BC}" dt="2023-03-25T13:31:07.021" v="199"/>
        <pc:sldMkLst>
          <pc:docMk/>
          <pc:sldMk cId="1152228888" sldId="5536"/>
        </pc:sldMkLst>
      </pc:sldChg>
      <pc:sldMasterChg chg="del delSldLayout">
        <pc:chgData name="Wei Li" userId="fae33518c2e5a771" providerId="LiveId" clId="{A58087CA-B8AA-4E52-AF26-8AF64B2E12BC}" dt="2023-03-25T01:55:30.856" v="1" actId="47"/>
        <pc:sldMasterMkLst>
          <pc:docMk/>
          <pc:sldMasterMk cId="2126208992" sldId="2147487304"/>
        </pc:sldMasterMkLst>
        <pc:sldLayoutChg chg="del">
          <pc:chgData name="Wei Li" userId="fae33518c2e5a771" providerId="LiveId" clId="{A58087CA-B8AA-4E52-AF26-8AF64B2E12BC}" dt="2023-03-25T01:55:30.856" v="1" actId="47"/>
          <pc:sldLayoutMkLst>
            <pc:docMk/>
            <pc:sldMasterMk cId="2126208992" sldId="2147487304"/>
            <pc:sldLayoutMk cId="2885539770" sldId="2147487305"/>
          </pc:sldLayoutMkLst>
        </pc:sldLayoutChg>
        <pc:sldLayoutChg chg="del">
          <pc:chgData name="Wei Li" userId="fae33518c2e5a771" providerId="LiveId" clId="{A58087CA-B8AA-4E52-AF26-8AF64B2E12BC}" dt="2023-03-25T01:55:30.856" v="1" actId="47"/>
          <pc:sldLayoutMkLst>
            <pc:docMk/>
            <pc:sldMasterMk cId="2126208992" sldId="2147487304"/>
            <pc:sldLayoutMk cId="647095982" sldId="2147487306"/>
          </pc:sldLayoutMkLst>
        </pc:sldLayoutChg>
        <pc:sldLayoutChg chg="del">
          <pc:chgData name="Wei Li" userId="fae33518c2e5a771" providerId="LiveId" clId="{A58087CA-B8AA-4E52-AF26-8AF64B2E12BC}" dt="2023-03-25T01:55:30.856" v="1" actId="47"/>
          <pc:sldLayoutMkLst>
            <pc:docMk/>
            <pc:sldMasterMk cId="2126208992" sldId="2147487304"/>
            <pc:sldLayoutMk cId="2667167506" sldId="2147487307"/>
          </pc:sldLayoutMkLst>
        </pc:sldLayoutChg>
        <pc:sldLayoutChg chg="del">
          <pc:chgData name="Wei Li" userId="fae33518c2e5a771" providerId="LiveId" clId="{A58087CA-B8AA-4E52-AF26-8AF64B2E12BC}" dt="2023-03-25T01:55:30.856" v="1" actId="47"/>
          <pc:sldLayoutMkLst>
            <pc:docMk/>
            <pc:sldMasterMk cId="2126208992" sldId="2147487304"/>
            <pc:sldLayoutMk cId="3863865653" sldId="2147487308"/>
          </pc:sldLayoutMkLst>
        </pc:sldLayoutChg>
        <pc:sldLayoutChg chg="del">
          <pc:chgData name="Wei Li" userId="fae33518c2e5a771" providerId="LiveId" clId="{A58087CA-B8AA-4E52-AF26-8AF64B2E12BC}" dt="2023-03-25T01:55:30.856" v="1" actId="47"/>
          <pc:sldLayoutMkLst>
            <pc:docMk/>
            <pc:sldMasterMk cId="2126208992" sldId="2147487304"/>
            <pc:sldLayoutMk cId="417146273" sldId="2147487309"/>
          </pc:sldLayoutMkLst>
        </pc:sldLayoutChg>
        <pc:sldLayoutChg chg="del">
          <pc:chgData name="Wei Li" userId="fae33518c2e5a771" providerId="LiveId" clId="{A58087CA-B8AA-4E52-AF26-8AF64B2E12BC}" dt="2023-03-25T01:55:30.856" v="1" actId="47"/>
          <pc:sldLayoutMkLst>
            <pc:docMk/>
            <pc:sldMasterMk cId="2126208992" sldId="2147487304"/>
            <pc:sldLayoutMk cId="594102555" sldId="2147487310"/>
          </pc:sldLayoutMkLst>
        </pc:sldLayoutChg>
        <pc:sldLayoutChg chg="del">
          <pc:chgData name="Wei Li" userId="fae33518c2e5a771" providerId="LiveId" clId="{A58087CA-B8AA-4E52-AF26-8AF64B2E12BC}" dt="2023-03-25T01:55:30.856" v="1" actId="47"/>
          <pc:sldLayoutMkLst>
            <pc:docMk/>
            <pc:sldMasterMk cId="2126208992" sldId="2147487304"/>
            <pc:sldLayoutMk cId="4228087049" sldId="2147487311"/>
          </pc:sldLayoutMkLst>
        </pc:sldLayoutChg>
        <pc:sldLayoutChg chg="del">
          <pc:chgData name="Wei Li" userId="fae33518c2e5a771" providerId="LiveId" clId="{A58087CA-B8AA-4E52-AF26-8AF64B2E12BC}" dt="2023-03-25T01:55:30.856" v="1" actId="47"/>
          <pc:sldLayoutMkLst>
            <pc:docMk/>
            <pc:sldMasterMk cId="2126208992" sldId="2147487304"/>
            <pc:sldLayoutMk cId="3372653154" sldId="2147487312"/>
          </pc:sldLayoutMkLst>
        </pc:sldLayoutChg>
        <pc:sldLayoutChg chg="del">
          <pc:chgData name="Wei Li" userId="fae33518c2e5a771" providerId="LiveId" clId="{A58087CA-B8AA-4E52-AF26-8AF64B2E12BC}" dt="2023-03-25T01:55:30.856" v="1" actId="47"/>
          <pc:sldLayoutMkLst>
            <pc:docMk/>
            <pc:sldMasterMk cId="2126208992" sldId="2147487304"/>
            <pc:sldLayoutMk cId="1205542864" sldId="2147487313"/>
          </pc:sldLayoutMkLst>
        </pc:sldLayoutChg>
        <pc:sldLayoutChg chg="del">
          <pc:chgData name="Wei Li" userId="fae33518c2e5a771" providerId="LiveId" clId="{A58087CA-B8AA-4E52-AF26-8AF64B2E12BC}" dt="2023-03-25T01:55:30.856" v="1" actId="47"/>
          <pc:sldLayoutMkLst>
            <pc:docMk/>
            <pc:sldMasterMk cId="2126208992" sldId="2147487304"/>
            <pc:sldLayoutMk cId="3133371200" sldId="2147487314"/>
          </pc:sldLayoutMkLst>
        </pc:sldLayoutChg>
      </pc:sldMasterChg>
      <pc:sldMasterChg chg="del delSldLayout">
        <pc:chgData name="Wei Li" userId="fae33518c2e5a771" providerId="LiveId" clId="{A58087CA-B8AA-4E52-AF26-8AF64B2E12BC}" dt="2023-03-25T02:09:08.626" v="41" actId="47"/>
        <pc:sldMasterMkLst>
          <pc:docMk/>
          <pc:sldMasterMk cId="1382792371" sldId="2147487998"/>
        </pc:sldMasterMkLst>
        <pc:sldLayoutChg chg="del">
          <pc:chgData name="Wei Li" userId="fae33518c2e5a771" providerId="LiveId" clId="{A58087CA-B8AA-4E52-AF26-8AF64B2E12BC}" dt="2023-03-25T02:09:08.626" v="41" actId="47"/>
          <pc:sldLayoutMkLst>
            <pc:docMk/>
            <pc:sldMasterMk cId="1382792371" sldId="2147487998"/>
            <pc:sldLayoutMk cId="1758502674" sldId="2147487999"/>
          </pc:sldLayoutMkLst>
        </pc:sldLayoutChg>
        <pc:sldLayoutChg chg="del">
          <pc:chgData name="Wei Li" userId="fae33518c2e5a771" providerId="LiveId" clId="{A58087CA-B8AA-4E52-AF26-8AF64B2E12BC}" dt="2023-03-25T02:09:08.626" v="41" actId="47"/>
          <pc:sldLayoutMkLst>
            <pc:docMk/>
            <pc:sldMasterMk cId="1382792371" sldId="2147487998"/>
            <pc:sldLayoutMk cId="896635926" sldId="2147488000"/>
          </pc:sldLayoutMkLst>
        </pc:sldLayoutChg>
        <pc:sldLayoutChg chg="del">
          <pc:chgData name="Wei Li" userId="fae33518c2e5a771" providerId="LiveId" clId="{A58087CA-B8AA-4E52-AF26-8AF64B2E12BC}" dt="2023-03-25T02:09:08.626" v="41" actId="47"/>
          <pc:sldLayoutMkLst>
            <pc:docMk/>
            <pc:sldMasterMk cId="1382792371" sldId="2147487998"/>
            <pc:sldLayoutMk cId="1265775333" sldId="2147488001"/>
          </pc:sldLayoutMkLst>
        </pc:sldLayoutChg>
        <pc:sldLayoutChg chg="del">
          <pc:chgData name="Wei Li" userId="fae33518c2e5a771" providerId="LiveId" clId="{A58087CA-B8AA-4E52-AF26-8AF64B2E12BC}" dt="2023-03-25T02:09:08.626" v="41" actId="47"/>
          <pc:sldLayoutMkLst>
            <pc:docMk/>
            <pc:sldMasterMk cId="1382792371" sldId="2147487998"/>
            <pc:sldLayoutMk cId="1690266801" sldId="2147488002"/>
          </pc:sldLayoutMkLst>
        </pc:sldLayoutChg>
        <pc:sldLayoutChg chg="del">
          <pc:chgData name="Wei Li" userId="fae33518c2e5a771" providerId="LiveId" clId="{A58087CA-B8AA-4E52-AF26-8AF64B2E12BC}" dt="2023-03-25T02:09:08.626" v="41" actId="47"/>
          <pc:sldLayoutMkLst>
            <pc:docMk/>
            <pc:sldMasterMk cId="1382792371" sldId="2147487998"/>
            <pc:sldLayoutMk cId="3726856889" sldId="2147488003"/>
          </pc:sldLayoutMkLst>
        </pc:sldLayoutChg>
        <pc:sldLayoutChg chg="del">
          <pc:chgData name="Wei Li" userId="fae33518c2e5a771" providerId="LiveId" clId="{A58087CA-B8AA-4E52-AF26-8AF64B2E12BC}" dt="2023-03-25T02:09:08.626" v="41" actId="47"/>
          <pc:sldLayoutMkLst>
            <pc:docMk/>
            <pc:sldMasterMk cId="1382792371" sldId="2147487998"/>
            <pc:sldLayoutMk cId="3540206219" sldId="2147488004"/>
          </pc:sldLayoutMkLst>
        </pc:sldLayoutChg>
        <pc:sldLayoutChg chg="del">
          <pc:chgData name="Wei Li" userId="fae33518c2e5a771" providerId="LiveId" clId="{A58087CA-B8AA-4E52-AF26-8AF64B2E12BC}" dt="2023-03-25T02:09:08.626" v="41" actId="47"/>
          <pc:sldLayoutMkLst>
            <pc:docMk/>
            <pc:sldMasterMk cId="1382792371" sldId="2147487998"/>
            <pc:sldLayoutMk cId="2746155523" sldId="2147488005"/>
          </pc:sldLayoutMkLst>
        </pc:sldLayoutChg>
        <pc:sldLayoutChg chg="del">
          <pc:chgData name="Wei Li" userId="fae33518c2e5a771" providerId="LiveId" clId="{A58087CA-B8AA-4E52-AF26-8AF64B2E12BC}" dt="2023-03-25T02:09:08.626" v="41" actId="47"/>
          <pc:sldLayoutMkLst>
            <pc:docMk/>
            <pc:sldMasterMk cId="1382792371" sldId="2147487998"/>
            <pc:sldLayoutMk cId="1675116486" sldId="2147488006"/>
          </pc:sldLayoutMkLst>
        </pc:sldLayoutChg>
        <pc:sldLayoutChg chg="del">
          <pc:chgData name="Wei Li" userId="fae33518c2e5a771" providerId="LiveId" clId="{A58087CA-B8AA-4E52-AF26-8AF64B2E12BC}" dt="2023-03-25T02:09:08.626" v="41" actId="47"/>
          <pc:sldLayoutMkLst>
            <pc:docMk/>
            <pc:sldMasterMk cId="1382792371" sldId="2147487998"/>
            <pc:sldLayoutMk cId="1773663076" sldId="2147488007"/>
          </pc:sldLayoutMkLst>
        </pc:sldLayoutChg>
        <pc:sldLayoutChg chg="del">
          <pc:chgData name="Wei Li" userId="fae33518c2e5a771" providerId="LiveId" clId="{A58087CA-B8AA-4E52-AF26-8AF64B2E12BC}" dt="2023-03-25T02:09:08.626" v="41" actId="47"/>
          <pc:sldLayoutMkLst>
            <pc:docMk/>
            <pc:sldMasterMk cId="1382792371" sldId="2147487998"/>
            <pc:sldLayoutMk cId="14010625" sldId="2147488008"/>
          </pc:sldLayoutMkLst>
        </pc:sldLayoutChg>
        <pc:sldLayoutChg chg="del">
          <pc:chgData name="Wei Li" userId="fae33518c2e5a771" providerId="LiveId" clId="{A58087CA-B8AA-4E52-AF26-8AF64B2E12BC}" dt="2023-03-25T02:09:08.626" v="41" actId="47"/>
          <pc:sldLayoutMkLst>
            <pc:docMk/>
            <pc:sldMasterMk cId="1382792371" sldId="2147487998"/>
            <pc:sldLayoutMk cId="2315949925" sldId="2147488009"/>
          </pc:sldLayoutMkLst>
        </pc:sldLayoutChg>
        <pc:sldLayoutChg chg="del">
          <pc:chgData name="Wei Li" userId="fae33518c2e5a771" providerId="LiveId" clId="{A58087CA-B8AA-4E52-AF26-8AF64B2E12BC}" dt="2023-03-25T02:09:08.626" v="41" actId="47"/>
          <pc:sldLayoutMkLst>
            <pc:docMk/>
            <pc:sldMasterMk cId="1382792371" sldId="2147487998"/>
            <pc:sldLayoutMk cId="965258532" sldId="2147488010"/>
          </pc:sldLayoutMkLst>
        </pc:sldLayoutChg>
      </pc:sldMasterChg>
      <pc:sldMasterChg chg="del delSldLayout">
        <pc:chgData name="Wei Li" userId="fae33518c2e5a771" providerId="LiveId" clId="{A58087CA-B8AA-4E52-AF26-8AF64B2E12BC}" dt="2023-03-25T02:11:59.145" v="44" actId="47"/>
        <pc:sldMasterMkLst>
          <pc:docMk/>
          <pc:sldMasterMk cId="4227941309" sldId="2147488011"/>
        </pc:sldMasterMkLst>
        <pc:sldLayoutChg chg="del">
          <pc:chgData name="Wei Li" userId="fae33518c2e5a771" providerId="LiveId" clId="{A58087CA-B8AA-4E52-AF26-8AF64B2E12BC}" dt="2023-03-25T02:11:59.145" v="44" actId="47"/>
          <pc:sldLayoutMkLst>
            <pc:docMk/>
            <pc:sldMasterMk cId="4227941309" sldId="2147488011"/>
            <pc:sldLayoutMk cId="703463466" sldId="2147488012"/>
          </pc:sldLayoutMkLst>
        </pc:sldLayoutChg>
        <pc:sldLayoutChg chg="del">
          <pc:chgData name="Wei Li" userId="fae33518c2e5a771" providerId="LiveId" clId="{A58087CA-B8AA-4E52-AF26-8AF64B2E12BC}" dt="2023-03-25T02:11:59.145" v="44" actId="47"/>
          <pc:sldLayoutMkLst>
            <pc:docMk/>
            <pc:sldMasterMk cId="4227941309" sldId="2147488011"/>
            <pc:sldLayoutMk cId="3071912948" sldId="2147488013"/>
          </pc:sldLayoutMkLst>
        </pc:sldLayoutChg>
        <pc:sldLayoutChg chg="del">
          <pc:chgData name="Wei Li" userId="fae33518c2e5a771" providerId="LiveId" clId="{A58087CA-B8AA-4E52-AF26-8AF64B2E12BC}" dt="2023-03-25T02:11:59.145" v="44" actId="47"/>
          <pc:sldLayoutMkLst>
            <pc:docMk/>
            <pc:sldMasterMk cId="4227941309" sldId="2147488011"/>
            <pc:sldLayoutMk cId="335757364" sldId="2147488014"/>
          </pc:sldLayoutMkLst>
        </pc:sldLayoutChg>
        <pc:sldLayoutChg chg="del">
          <pc:chgData name="Wei Li" userId="fae33518c2e5a771" providerId="LiveId" clId="{A58087CA-B8AA-4E52-AF26-8AF64B2E12BC}" dt="2023-03-25T02:11:59.145" v="44" actId="47"/>
          <pc:sldLayoutMkLst>
            <pc:docMk/>
            <pc:sldMasterMk cId="4227941309" sldId="2147488011"/>
            <pc:sldLayoutMk cId="346403208" sldId="2147488015"/>
          </pc:sldLayoutMkLst>
        </pc:sldLayoutChg>
        <pc:sldLayoutChg chg="del">
          <pc:chgData name="Wei Li" userId="fae33518c2e5a771" providerId="LiveId" clId="{A58087CA-B8AA-4E52-AF26-8AF64B2E12BC}" dt="2023-03-25T02:11:59.145" v="44" actId="47"/>
          <pc:sldLayoutMkLst>
            <pc:docMk/>
            <pc:sldMasterMk cId="4227941309" sldId="2147488011"/>
            <pc:sldLayoutMk cId="1535136003" sldId="2147488016"/>
          </pc:sldLayoutMkLst>
        </pc:sldLayoutChg>
        <pc:sldLayoutChg chg="del">
          <pc:chgData name="Wei Li" userId="fae33518c2e5a771" providerId="LiveId" clId="{A58087CA-B8AA-4E52-AF26-8AF64B2E12BC}" dt="2023-03-25T02:11:59.145" v="44" actId="47"/>
          <pc:sldLayoutMkLst>
            <pc:docMk/>
            <pc:sldMasterMk cId="4227941309" sldId="2147488011"/>
            <pc:sldLayoutMk cId="2064485599" sldId="2147488017"/>
          </pc:sldLayoutMkLst>
        </pc:sldLayoutChg>
        <pc:sldLayoutChg chg="del">
          <pc:chgData name="Wei Li" userId="fae33518c2e5a771" providerId="LiveId" clId="{A58087CA-B8AA-4E52-AF26-8AF64B2E12BC}" dt="2023-03-25T02:11:59.145" v="44" actId="47"/>
          <pc:sldLayoutMkLst>
            <pc:docMk/>
            <pc:sldMasterMk cId="4227941309" sldId="2147488011"/>
            <pc:sldLayoutMk cId="2796650255" sldId="2147488018"/>
          </pc:sldLayoutMkLst>
        </pc:sldLayoutChg>
        <pc:sldLayoutChg chg="del">
          <pc:chgData name="Wei Li" userId="fae33518c2e5a771" providerId="LiveId" clId="{A58087CA-B8AA-4E52-AF26-8AF64B2E12BC}" dt="2023-03-25T02:11:59.145" v="44" actId="47"/>
          <pc:sldLayoutMkLst>
            <pc:docMk/>
            <pc:sldMasterMk cId="4227941309" sldId="2147488011"/>
            <pc:sldLayoutMk cId="3927538373" sldId="2147488019"/>
          </pc:sldLayoutMkLst>
        </pc:sldLayoutChg>
        <pc:sldLayoutChg chg="del">
          <pc:chgData name="Wei Li" userId="fae33518c2e5a771" providerId="LiveId" clId="{A58087CA-B8AA-4E52-AF26-8AF64B2E12BC}" dt="2023-03-25T02:11:59.145" v="44" actId="47"/>
          <pc:sldLayoutMkLst>
            <pc:docMk/>
            <pc:sldMasterMk cId="4227941309" sldId="2147488011"/>
            <pc:sldLayoutMk cId="2785766833" sldId="2147488020"/>
          </pc:sldLayoutMkLst>
        </pc:sldLayoutChg>
        <pc:sldLayoutChg chg="del">
          <pc:chgData name="Wei Li" userId="fae33518c2e5a771" providerId="LiveId" clId="{A58087CA-B8AA-4E52-AF26-8AF64B2E12BC}" dt="2023-03-25T02:11:59.145" v="44" actId="47"/>
          <pc:sldLayoutMkLst>
            <pc:docMk/>
            <pc:sldMasterMk cId="4227941309" sldId="2147488011"/>
            <pc:sldLayoutMk cId="2569763843" sldId="2147488021"/>
          </pc:sldLayoutMkLst>
        </pc:sldLayoutChg>
        <pc:sldLayoutChg chg="del">
          <pc:chgData name="Wei Li" userId="fae33518c2e5a771" providerId="LiveId" clId="{A58087CA-B8AA-4E52-AF26-8AF64B2E12BC}" dt="2023-03-25T02:11:59.145" v="44" actId="47"/>
          <pc:sldLayoutMkLst>
            <pc:docMk/>
            <pc:sldMasterMk cId="4227941309" sldId="2147488011"/>
            <pc:sldLayoutMk cId="1193867793" sldId="2147488022"/>
          </pc:sldLayoutMkLst>
        </pc:sldLayoutChg>
        <pc:sldLayoutChg chg="del">
          <pc:chgData name="Wei Li" userId="fae33518c2e5a771" providerId="LiveId" clId="{A58087CA-B8AA-4E52-AF26-8AF64B2E12BC}" dt="2023-03-25T02:11:59.145" v="44" actId="47"/>
          <pc:sldLayoutMkLst>
            <pc:docMk/>
            <pc:sldMasterMk cId="4227941309" sldId="2147488011"/>
            <pc:sldLayoutMk cId="2473903038" sldId="2147488023"/>
          </pc:sldLayoutMkLst>
        </pc:sldLayoutChg>
        <pc:sldLayoutChg chg="del">
          <pc:chgData name="Wei Li" userId="fae33518c2e5a771" providerId="LiveId" clId="{A58087CA-B8AA-4E52-AF26-8AF64B2E12BC}" dt="2023-03-25T02:11:59.145" v="44" actId="47"/>
          <pc:sldLayoutMkLst>
            <pc:docMk/>
            <pc:sldMasterMk cId="4227941309" sldId="2147488011"/>
            <pc:sldLayoutMk cId="1653353333" sldId="2147488024"/>
          </pc:sldLayoutMkLst>
        </pc:sldLayoutChg>
        <pc:sldLayoutChg chg="del">
          <pc:chgData name="Wei Li" userId="fae33518c2e5a771" providerId="LiveId" clId="{A58087CA-B8AA-4E52-AF26-8AF64B2E12BC}" dt="2023-03-25T02:11:59.145" v="44" actId="47"/>
          <pc:sldLayoutMkLst>
            <pc:docMk/>
            <pc:sldMasterMk cId="4227941309" sldId="2147488011"/>
            <pc:sldLayoutMk cId="1660722261" sldId="2147488025"/>
          </pc:sldLayoutMkLst>
        </pc:sldLayoutChg>
        <pc:sldLayoutChg chg="del">
          <pc:chgData name="Wei Li" userId="fae33518c2e5a771" providerId="LiveId" clId="{A58087CA-B8AA-4E52-AF26-8AF64B2E12BC}" dt="2023-03-25T02:11:59.145" v="44" actId="47"/>
          <pc:sldLayoutMkLst>
            <pc:docMk/>
            <pc:sldMasterMk cId="4227941309" sldId="2147488011"/>
            <pc:sldLayoutMk cId="812782182" sldId="2147488026"/>
          </pc:sldLayoutMkLst>
        </pc:sldLayoutChg>
      </pc:sldMasterChg>
      <pc:sldMasterChg chg="del delSldLayout">
        <pc:chgData name="Wei Li" userId="fae33518c2e5a771" providerId="LiveId" clId="{A58087CA-B8AA-4E52-AF26-8AF64B2E12BC}" dt="2023-03-25T02:09:08.626" v="41" actId="47"/>
        <pc:sldMasterMkLst>
          <pc:docMk/>
          <pc:sldMasterMk cId="1496577516" sldId="2147488027"/>
        </pc:sldMasterMkLst>
        <pc:sldLayoutChg chg="del">
          <pc:chgData name="Wei Li" userId="fae33518c2e5a771" providerId="LiveId" clId="{A58087CA-B8AA-4E52-AF26-8AF64B2E12BC}" dt="2023-03-25T02:09:08.626" v="41" actId="47"/>
          <pc:sldLayoutMkLst>
            <pc:docMk/>
            <pc:sldMasterMk cId="1496577516" sldId="2147488027"/>
            <pc:sldLayoutMk cId="574532877" sldId="2147488028"/>
          </pc:sldLayoutMkLst>
        </pc:sldLayoutChg>
      </pc:sldMasterChg>
      <pc:sldMasterChg chg="del delSldLayout">
        <pc:chgData name="Wei Li" userId="fae33518c2e5a771" providerId="LiveId" clId="{A58087CA-B8AA-4E52-AF26-8AF64B2E12BC}" dt="2023-03-25T01:55:30.856" v="1" actId="47"/>
        <pc:sldMasterMkLst>
          <pc:docMk/>
          <pc:sldMasterMk cId="1199993427" sldId="2147488029"/>
        </pc:sldMasterMkLst>
        <pc:sldLayoutChg chg="del">
          <pc:chgData name="Wei Li" userId="fae33518c2e5a771" providerId="LiveId" clId="{A58087CA-B8AA-4E52-AF26-8AF64B2E12BC}" dt="2023-03-25T01:55:30.856" v="1" actId="47"/>
          <pc:sldLayoutMkLst>
            <pc:docMk/>
            <pc:sldMasterMk cId="1199993427" sldId="2147488029"/>
            <pc:sldLayoutMk cId="442407272" sldId="2147488030"/>
          </pc:sldLayoutMkLst>
        </pc:sldLayoutChg>
        <pc:sldLayoutChg chg="del">
          <pc:chgData name="Wei Li" userId="fae33518c2e5a771" providerId="LiveId" clId="{A58087CA-B8AA-4E52-AF26-8AF64B2E12BC}" dt="2023-03-25T01:55:30.856" v="1" actId="47"/>
          <pc:sldLayoutMkLst>
            <pc:docMk/>
            <pc:sldMasterMk cId="1199993427" sldId="2147488029"/>
            <pc:sldLayoutMk cId="3928115461" sldId="2147488031"/>
          </pc:sldLayoutMkLst>
        </pc:sldLayoutChg>
        <pc:sldLayoutChg chg="del">
          <pc:chgData name="Wei Li" userId="fae33518c2e5a771" providerId="LiveId" clId="{A58087CA-B8AA-4E52-AF26-8AF64B2E12BC}" dt="2023-03-25T01:55:30.856" v="1" actId="47"/>
          <pc:sldLayoutMkLst>
            <pc:docMk/>
            <pc:sldMasterMk cId="1199993427" sldId="2147488029"/>
            <pc:sldLayoutMk cId="463419347" sldId="2147488032"/>
          </pc:sldLayoutMkLst>
        </pc:sldLayoutChg>
        <pc:sldLayoutChg chg="del">
          <pc:chgData name="Wei Li" userId="fae33518c2e5a771" providerId="LiveId" clId="{A58087CA-B8AA-4E52-AF26-8AF64B2E12BC}" dt="2023-03-25T01:55:30.856" v="1" actId="47"/>
          <pc:sldLayoutMkLst>
            <pc:docMk/>
            <pc:sldMasterMk cId="1199993427" sldId="2147488029"/>
            <pc:sldLayoutMk cId="1674373737" sldId="2147488033"/>
          </pc:sldLayoutMkLst>
        </pc:sldLayoutChg>
        <pc:sldLayoutChg chg="del">
          <pc:chgData name="Wei Li" userId="fae33518c2e5a771" providerId="LiveId" clId="{A58087CA-B8AA-4E52-AF26-8AF64B2E12BC}" dt="2023-03-25T01:55:30.856" v="1" actId="47"/>
          <pc:sldLayoutMkLst>
            <pc:docMk/>
            <pc:sldMasterMk cId="1199993427" sldId="2147488029"/>
            <pc:sldLayoutMk cId="3550206986" sldId="2147488034"/>
          </pc:sldLayoutMkLst>
        </pc:sldLayoutChg>
        <pc:sldLayoutChg chg="del">
          <pc:chgData name="Wei Li" userId="fae33518c2e5a771" providerId="LiveId" clId="{A58087CA-B8AA-4E52-AF26-8AF64B2E12BC}" dt="2023-03-25T01:55:30.856" v="1" actId="47"/>
          <pc:sldLayoutMkLst>
            <pc:docMk/>
            <pc:sldMasterMk cId="1199993427" sldId="2147488029"/>
            <pc:sldLayoutMk cId="2608121014" sldId="2147488035"/>
          </pc:sldLayoutMkLst>
        </pc:sldLayoutChg>
        <pc:sldLayoutChg chg="del">
          <pc:chgData name="Wei Li" userId="fae33518c2e5a771" providerId="LiveId" clId="{A58087CA-B8AA-4E52-AF26-8AF64B2E12BC}" dt="2023-03-25T01:55:30.856" v="1" actId="47"/>
          <pc:sldLayoutMkLst>
            <pc:docMk/>
            <pc:sldMasterMk cId="1199993427" sldId="2147488029"/>
            <pc:sldLayoutMk cId="2937706645" sldId="2147488036"/>
          </pc:sldLayoutMkLst>
        </pc:sldLayoutChg>
        <pc:sldLayoutChg chg="del">
          <pc:chgData name="Wei Li" userId="fae33518c2e5a771" providerId="LiveId" clId="{A58087CA-B8AA-4E52-AF26-8AF64B2E12BC}" dt="2023-03-25T01:55:30.856" v="1" actId="47"/>
          <pc:sldLayoutMkLst>
            <pc:docMk/>
            <pc:sldMasterMk cId="1199993427" sldId="2147488029"/>
            <pc:sldLayoutMk cId="283671344" sldId="2147488037"/>
          </pc:sldLayoutMkLst>
        </pc:sldLayoutChg>
        <pc:sldLayoutChg chg="del">
          <pc:chgData name="Wei Li" userId="fae33518c2e5a771" providerId="LiveId" clId="{A58087CA-B8AA-4E52-AF26-8AF64B2E12BC}" dt="2023-03-25T01:55:30.856" v="1" actId="47"/>
          <pc:sldLayoutMkLst>
            <pc:docMk/>
            <pc:sldMasterMk cId="1199993427" sldId="2147488029"/>
            <pc:sldLayoutMk cId="1725871535" sldId="2147488038"/>
          </pc:sldLayoutMkLst>
        </pc:sldLayoutChg>
        <pc:sldLayoutChg chg="del">
          <pc:chgData name="Wei Li" userId="fae33518c2e5a771" providerId="LiveId" clId="{A58087CA-B8AA-4E52-AF26-8AF64B2E12BC}" dt="2023-03-25T01:55:30.856" v="1" actId="47"/>
          <pc:sldLayoutMkLst>
            <pc:docMk/>
            <pc:sldMasterMk cId="1199993427" sldId="2147488029"/>
            <pc:sldLayoutMk cId="3232322735" sldId="2147488039"/>
          </pc:sldLayoutMkLst>
        </pc:sldLayoutChg>
        <pc:sldLayoutChg chg="del">
          <pc:chgData name="Wei Li" userId="fae33518c2e5a771" providerId="LiveId" clId="{A58087CA-B8AA-4E52-AF26-8AF64B2E12BC}" dt="2023-03-25T01:55:30.856" v="1" actId="47"/>
          <pc:sldLayoutMkLst>
            <pc:docMk/>
            <pc:sldMasterMk cId="1199993427" sldId="2147488029"/>
            <pc:sldLayoutMk cId="534265366" sldId="2147488040"/>
          </pc:sldLayoutMkLst>
        </pc:sldLayoutChg>
      </pc:sldMasterChg>
      <pc:sldMasterChg chg="del delSldLayout">
        <pc:chgData name="Wei Li" userId="fae33518c2e5a771" providerId="LiveId" clId="{A58087CA-B8AA-4E52-AF26-8AF64B2E12BC}" dt="2023-03-25T01:42:15.534" v="0" actId="47"/>
        <pc:sldMasterMkLst>
          <pc:docMk/>
          <pc:sldMasterMk cId="1257251877" sldId="2147488041"/>
        </pc:sldMasterMkLst>
        <pc:sldLayoutChg chg="del">
          <pc:chgData name="Wei Li" userId="fae33518c2e5a771" providerId="LiveId" clId="{A58087CA-B8AA-4E52-AF26-8AF64B2E12BC}" dt="2023-03-25T01:42:15.534" v="0" actId="47"/>
          <pc:sldLayoutMkLst>
            <pc:docMk/>
            <pc:sldMasterMk cId="1257251877" sldId="2147488041"/>
            <pc:sldLayoutMk cId="3445690609" sldId="2147488042"/>
          </pc:sldLayoutMkLst>
        </pc:sldLayoutChg>
        <pc:sldLayoutChg chg="del">
          <pc:chgData name="Wei Li" userId="fae33518c2e5a771" providerId="LiveId" clId="{A58087CA-B8AA-4E52-AF26-8AF64B2E12BC}" dt="2023-03-25T01:42:15.534" v="0" actId="47"/>
          <pc:sldLayoutMkLst>
            <pc:docMk/>
            <pc:sldMasterMk cId="1257251877" sldId="2147488041"/>
            <pc:sldLayoutMk cId="633810121" sldId="2147488043"/>
          </pc:sldLayoutMkLst>
        </pc:sldLayoutChg>
        <pc:sldLayoutChg chg="del">
          <pc:chgData name="Wei Li" userId="fae33518c2e5a771" providerId="LiveId" clId="{A58087CA-B8AA-4E52-AF26-8AF64B2E12BC}" dt="2023-03-25T01:42:15.534" v="0" actId="47"/>
          <pc:sldLayoutMkLst>
            <pc:docMk/>
            <pc:sldMasterMk cId="1257251877" sldId="2147488041"/>
            <pc:sldLayoutMk cId="4127972247" sldId="2147488044"/>
          </pc:sldLayoutMkLst>
        </pc:sldLayoutChg>
        <pc:sldLayoutChg chg="del">
          <pc:chgData name="Wei Li" userId="fae33518c2e5a771" providerId="LiveId" clId="{A58087CA-B8AA-4E52-AF26-8AF64B2E12BC}" dt="2023-03-25T01:42:15.534" v="0" actId="47"/>
          <pc:sldLayoutMkLst>
            <pc:docMk/>
            <pc:sldMasterMk cId="1257251877" sldId="2147488041"/>
            <pc:sldLayoutMk cId="2497150174" sldId="2147488045"/>
          </pc:sldLayoutMkLst>
        </pc:sldLayoutChg>
        <pc:sldLayoutChg chg="del">
          <pc:chgData name="Wei Li" userId="fae33518c2e5a771" providerId="LiveId" clId="{A58087CA-B8AA-4E52-AF26-8AF64B2E12BC}" dt="2023-03-25T01:42:15.534" v="0" actId="47"/>
          <pc:sldLayoutMkLst>
            <pc:docMk/>
            <pc:sldMasterMk cId="1257251877" sldId="2147488041"/>
            <pc:sldLayoutMk cId="2971233160" sldId="2147488046"/>
          </pc:sldLayoutMkLst>
        </pc:sldLayoutChg>
        <pc:sldLayoutChg chg="del">
          <pc:chgData name="Wei Li" userId="fae33518c2e5a771" providerId="LiveId" clId="{A58087CA-B8AA-4E52-AF26-8AF64B2E12BC}" dt="2023-03-25T01:42:15.534" v="0" actId="47"/>
          <pc:sldLayoutMkLst>
            <pc:docMk/>
            <pc:sldMasterMk cId="1257251877" sldId="2147488041"/>
            <pc:sldLayoutMk cId="312289420" sldId="2147488047"/>
          </pc:sldLayoutMkLst>
        </pc:sldLayoutChg>
        <pc:sldLayoutChg chg="del">
          <pc:chgData name="Wei Li" userId="fae33518c2e5a771" providerId="LiveId" clId="{A58087CA-B8AA-4E52-AF26-8AF64B2E12BC}" dt="2023-03-25T01:42:15.534" v="0" actId="47"/>
          <pc:sldLayoutMkLst>
            <pc:docMk/>
            <pc:sldMasterMk cId="1257251877" sldId="2147488041"/>
            <pc:sldLayoutMk cId="1408847673" sldId="2147488048"/>
          </pc:sldLayoutMkLst>
        </pc:sldLayoutChg>
        <pc:sldLayoutChg chg="del">
          <pc:chgData name="Wei Li" userId="fae33518c2e5a771" providerId="LiveId" clId="{A58087CA-B8AA-4E52-AF26-8AF64B2E12BC}" dt="2023-03-25T01:42:15.534" v="0" actId="47"/>
          <pc:sldLayoutMkLst>
            <pc:docMk/>
            <pc:sldMasterMk cId="1257251877" sldId="2147488041"/>
            <pc:sldLayoutMk cId="919908758" sldId="2147488049"/>
          </pc:sldLayoutMkLst>
        </pc:sldLayoutChg>
        <pc:sldLayoutChg chg="del">
          <pc:chgData name="Wei Li" userId="fae33518c2e5a771" providerId="LiveId" clId="{A58087CA-B8AA-4E52-AF26-8AF64B2E12BC}" dt="2023-03-25T01:42:15.534" v="0" actId="47"/>
          <pc:sldLayoutMkLst>
            <pc:docMk/>
            <pc:sldMasterMk cId="1257251877" sldId="2147488041"/>
            <pc:sldLayoutMk cId="1273759242" sldId="2147488050"/>
          </pc:sldLayoutMkLst>
        </pc:sldLayoutChg>
        <pc:sldLayoutChg chg="del">
          <pc:chgData name="Wei Li" userId="fae33518c2e5a771" providerId="LiveId" clId="{A58087CA-B8AA-4E52-AF26-8AF64B2E12BC}" dt="2023-03-25T01:42:15.534" v="0" actId="47"/>
          <pc:sldLayoutMkLst>
            <pc:docMk/>
            <pc:sldMasterMk cId="1257251877" sldId="2147488041"/>
            <pc:sldLayoutMk cId="951376660" sldId="2147488051"/>
          </pc:sldLayoutMkLst>
        </pc:sldLayoutChg>
        <pc:sldLayoutChg chg="del">
          <pc:chgData name="Wei Li" userId="fae33518c2e5a771" providerId="LiveId" clId="{A58087CA-B8AA-4E52-AF26-8AF64B2E12BC}" dt="2023-03-25T01:42:15.534" v="0" actId="47"/>
          <pc:sldLayoutMkLst>
            <pc:docMk/>
            <pc:sldMasterMk cId="1257251877" sldId="2147488041"/>
            <pc:sldLayoutMk cId="3161997239" sldId="2147488052"/>
          </pc:sldLayoutMkLst>
        </pc:sldLayoutChg>
      </pc:sldMasterChg>
      <pc:sldMasterChg chg="del delSldLayout">
        <pc:chgData name="Wei Li" userId="fae33518c2e5a771" providerId="LiveId" clId="{A58087CA-B8AA-4E52-AF26-8AF64B2E12BC}" dt="2023-03-25T13:29:30.641" v="196" actId="2696"/>
        <pc:sldMasterMkLst>
          <pc:docMk/>
          <pc:sldMasterMk cId="2758912612" sldId="2147488118"/>
        </pc:sldMasterMkLst>
        <pc:sldLayoutChg chg="del">
          <pc:chgData name="Wei Li" userId="fae33518c2e5a771" providerId="LiveId" clId="{A58087CA-B8AA-4E52-AF26-8AF64B2E12BC}" dt="2023-03-25T13:29:30.641" v="196" actId="2696"/>
          <pc:sldLayoutMkLst>
            <pc:docMk/>
            <pc:sldMasterMk cId="2758912612" sldId="2147488118"/>
            <pc:sldLayoutMk cId="3304183101" sldId="2147488119"/>
          </pc:sldLayoutMkLst>
        </pc:sldLayoutChg>
        <pc:sldLayoutChg chg="del">
          <pc:chgData name="Wei Li" userId="fae33518c2e5a771" providerId="LiveId" clId="{A58087CA-B8AA-4E52-AF26-8AF64B2E12BC}" dt="2023-03-25T13:29:30.641" v="196" actId="2696"/>
          <pc:sldLayoutMkLst>
            <pc:docMk/>
            <pc:sldMasterMk cId="2758912612" sldId="2147488118"/>
            <pc:sldLayoutMk cId="225538552" sldId="2147488120"/>
          </pc:sldLayoutMkLst>
        </pc:sldLayoutChg>
        <pc:sldLayoutChg chg="del">
          <pc:chgData name="Wei Li" userId="fae33518c2e5a771" providerId="LiveId" clId="{A58087CA-B8AA-4E52-AF26-8AF64B2E12BC}" dt="2023-03-25T13:29:30.641" v="196" actId="2696"/>
          <pc:sldLayoutMkLst>
            <pc:docMk/>
            <pc:sldMasterMk cId="2758912612" sldId="2147488118"/>
            <pc:sldLayoutMk cId="680152499" sldId="2147488121"/>
          </pc:sldLayoutMkLst>
        </pc:sldLayoutChg>
        <pc:sldLayoutChg chg="del">
          <pc:chgData name="Wei Li" userId="fae33518c2e5a771" providerId="LiveId" clId="{A58087CA-B8AA-4E52-AF26-8AF64B2E12BC}" dt="2023-03-25T13:29:30.641" v="196" actId="2696"/>
          <pc:sldLayoutMkLst>
            <pc:docMk/>
            <pc:sldMasterMk cId="2758912612" sldId="2147488118"/>
            <pc:sldLayoutMk cId="2847719923" sldId="2147488122"/>
          </pc:sldLayoutMkLst>
        </pc:sldLayoutChg>
        <pc:sldLayoutChg chg="del">
          <pc:chgData name="Wei Li" userId="fae33518c2e5a771" providerId="LiveId" clId="{A58087CA-B8AA-4E52-AF26-8AF64B2E12BC}" dt="2023-03-25T13:29:30.641" v="196" actId="2696"/>
          <pc:sldLayoutMkLst>
            <pc:docMk/>
            <pc:sldMasterMk cId="2758912612" sldId="2147488118"/>
            <pc:sldLayoutMk cId="1305483951" sldId="2147488123"/>
          </pc:sldLayoutMkLst>
        </pc:sldLayoutChg>
        <pc:sldLayoutChg chg="del">
          <pc:chgData name="Wei Li" userId="fae33518c2e5a771" providerId="LiveId" clId="{A58087CA-B8AA-4E52-AF26-8AF64B2E12BC}" dt="2023-03-25T13:29:30.641" v="196" actId="2696"/>
          <pc:sldLayoutMkLst>
            <pc:docMk/>
            <pc:sldMasterMk cId="2758912612" sldId="2147488118"/>
            <pc:sldLayoutMk cId="1735757994" sldId="2147488124"/>
          </pc:sldLayoutMkLst>
        </pc:sldLayoutChg>
        <pc:sldLayoutChg chg="del">
          <pc:chgData name="Wei Li" userId="fae33518c2e5a771" providerId="LiveId" clId="{A58087CA-B8AA-4E52-AF26-8AF64B2E12BC}" dt="2023-03-25T13:29:30.641" v="196" actId="2696"/>
          <pc:sldLayoutMkLst>
            <pc:docMk/>
            <pc:sldMasterMk cId="2758912612" sldId="2147488118"/>
            <pc:sldLayoutMk cId="3633242027" sldId="2147488125"/>
          </pc:sldLayoutMkLst>
        </pc:sldLayoutChg>
        <pc:sldLayoutChg chg="del">
          <pc:chgData name="Wei Li" userId="fae33518c2e5a771" providerId="LiveId" clId="{A58087CA-B8AA-4E52-AF26-8AF64B2E12BC}" dt="2023-03-25T13:29:30.641" v="196" actId="2696"/>
          <pc:sldLayoutMkLst>
            <pc:docMk/>
            <pc:sldMasterMk cId="2758912612" sldId="2147488118"/>
            <pc:sldLayoutMk cId="597704365" sldId="2147488126"/>
          </pc:sldLayoutMkLst>
        </pc:sldLayoutChg>
        <pc:sldLayoutChg chg="del">
          <pc:chgData name="Wei Li" userId="fae33518c2e5a771" providerId="LiveId" clId="{A58087CA-B8AA-4E52-AF26-8AF64B2E12BC}" dt="2023-03-25T13:29:30.641" v="196" actId="2696"/>
          <pc:sldLayoutMkLst>
            <pc:docMk/>
            <pc:sldMasterMk cId="2758912612" sldId="2147488118"/>
            <pc:sldLayoutMk cId="2380616333" sldId="2147488127"/>
          </pc:sldLayoutMkLst>
        </pc:sldLayoutChg>
        <pc:sldLayoutChg chg="del">
          <pc:chgData name="Wei Li" userId="fae33518c2e5a771" providerId="LiveId" clId="{A58087CA-B8AA-4E52-AF26-8AF64B2E12BC}" dt="2023-03-25T13:29:30.641" v="196" actId="2696"/>
          <pc:sldLayoutMkLst>
            <pc:docMk/>
            <pc:sldMasterMk cId="2758912612" sldId="2147488118"/>
            <pc:sldLayoutMk cId="699960118" sldId="2147488128"/>
          </pc:sldLayoutMkLst>
        </pc:sldLayoutChg>
        <pc:sldLayoutChg chg="del">
          <pc:chgData name="Wei Li" userId="fae33518c2e5a771" providerId="LiveId" clId="{A58087CA-B8AA-4E52-AF26-8AF64B2E12BC}" dt="2023-03-25T13:29:30.641" v="196" actId="2696"/>
          <pc:sldLayoutMkLst>
            <pc:docMk/>
            <pc:sldMasterMk cId="2758912612" sldId="2147488118"/>
            <pc:sldLayoutMk cId="2005845273" sldId="2147488129"/>
          </pc:sldLayoutMkLst>
        </pc:sldLayoutChg>
      </pc:sldMasterChg>
    </pc:docChg>
  </pc:docChgLst>
  <pc:docChgLst>
    <pc:chgData name="Wei Li" userId="fae33518c2e5a771" providerId="LiveId" clId="{D6FECD9F-C974-4F6F-A256-40BFF9AB01C6}"/>
    <pc:docChg chg="undo custSel addSld delSld modSld delMainMaster">
      <pc:chgData name="Wei Li" userId="fae33518c2e5a771" providerId="LiveId" clId="{D6FECD9F-C974-4F6F-A256-40BFF9AB01C6}" dt="2022-08-14T12:52:13.415" v="451" actId="47"/>
      <pc:docMkLst>
        <pc:docMk/>
      </pc:docMkLst>
      <pc:sldChg chg="del">
        <pc:chgData name="Wei Li" userId="fae33518c2e5a771" providerId="LiveId" clId="{D6FECD9F-C974-4F6F-A256-40BFF9AB01C6}" dt="2022-08-14T12:52:13.415" v="451" actId="47"/>
        <pc:sldMkLst>
          <pc:docMk/>
          <pc:sldMk cId="2902771467" sldId="256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2737558635" sldId="257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2258363104" sldId="258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2860770989" sldId="259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2650651078" sldId="260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540072892" sldId="261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2109165032" sldId="262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871612093" sldId="263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3475120971" sldId="264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796249577" sldId="265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3635143879" sldId="266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3581596312" sldId="267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3615666657" sldId="268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1469886143" sldId="269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1196094397" sldId="270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1348000880" sldId="271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72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73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74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75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2037329658" sldId="276"/>
        </pc:sldMkLst>
      </pc:sldChg>
      <pc:sldChg chg="addSp modSp del mod">
        <pc:chgData name="Wei Li" userId="fae33518c2e5a771" providerId="LiveId" clId="{D6FECD9F-C974-4F6F-A256-40BFF9AB01C6}" dt="2022-08-14T02:48:19.265" v="118" actId="47"/>
        <pc:sldMkLst>
          <pc:docMk/>
          <pc:sldMk cId="530895276" sldId="610"/>
        </pc:sldMkLst>
        <pc:spChg chg="add mod">
          <ac:chgData name="Wei Li" userId="fae33518c2e5a771" providerId="LiveId" clId="{D6FECD9F-C974-4F6F-A256-40BFF9AB01C6}" dt="2022-08-14T02:47:09.163" v="114" actId="20577"/>
          <ac:spMkLst>
            <pc:docMk/>
            <pc:sldMk cId="530895276" sldId="610"/>
            <ac:spMk id="3" creationId="{D1FAEAC7-9E08-38DD-531A-3E4F917F75F1}"/>
          </ac:spMkLst>
        </pc:spChg>
        <pc:spChg chg="mod">
          <ac:chgData name="Wei Li" userId="fae33518c2e5a771" providerId="LiveId" clId="{D6FECD9F-C974-4F6F-A256-40BFF9AB01C6}" dt="2022-08-14T02:47:19.688" v="116" actId="14100"/>
          <ac:spMkLst>
            <pc:docMk/>
            <pc:sldMk cId="530895276" sldId="610"/>
            <ac:spMk id="5" creationId="{00000000-0000-0000-0000-000000000000}"/>
          </ac:spMkLst>
        </pc:spChg>
        <pc:spChg chg="add mod">
          <ac:chgData name="Wei Li" userId="fae33518c2e5a771" providerId="LiveId" clId="{D6FECD9F-C974-4F6F-A256-40BFF9AB01C6}" dt="2022-08-14T02:47:24.654" v="117" actId="1076"/>
          <ac:spMkLst>
            <pc:docMk/>
            <pc:sldMk cId="530895276" sldId="610"/>
            <ac:spMk id="6" creationId="{B71FBF65-C795-6F73-BC2E-EC3D8F14B65E}"/>
          </ac:spMkLst>
        </pc:spChg>
      </pc:sldChg>
      <pc:sldChg chg="modSp add del mod">
        <pc:chgData name="Wei Li" userId="fae33518c2e5a771" providerId="LiveId" clId="{D6FECD9F-C974-4F6F-A256-40BFF9AB01C6}" dt="2022-08-14T03:04:15.395" v="251" actId="20577"/>
        <pc:sldMkLst>
          <pc:docMk/>
          <pc:sldMk cId="4265739660" sldId="791"/>
        </pc:sldMkLst>
        <pc:spChg chg="mod">
          <ac:chgData name="Wei Li" userId="fae33518c2e5a771" providerId="LiveId" clId="{D6FECD9F-C974-4F6F-A256-40BFF9AB01C6}" dt="2022-08-14T03:04:15.395" v="251" actId="20577"/>
          <ac:spMkLst>
            <pc:docMk/>
            <pc:sldMk cId="4265739660" sldId="791"/>
            <ac:spMk id="2" creationId="{00000000-0000-0000-0000-000000000000}"/>
          </ac:spMkLst>
        </pc:spChg>
        <pc:spChg chg="mod">
          <ac:chgData name="Wei Li" userId="fae33518c2e5a771" providerId="LiveId" clId="{D6FECD9F-C974-4F6F-A256-40BFF9AB01C6}" dt="2022-08-14T03:03:36.186" v="245"/>
          <ac:spMkLst>
            <pc:docMk/>
            <pc:sldMk cId="4265739660" sldId="791"/>
            <ac:spMk id="14337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2:58:42.575" v="239" actId="20577"/>
        <pc:sldMkLst>
          <pc:docMk/>
          <pc:sldMk cId="0" sldId="1614"/>
        </pc:sldMkLst>
        <pc:spChg chg="mod">
          <ac:chgData name="Wei Li" userId="fae33518c2e5a771" providerId="LiveId" clId="{D6FECD9F-C974-4F6F-A256-40BFF9AB01C6}" dt="2022-08-14T02:58:42.575" v="239" actId="20577"/>
          <ac:spMkLst>
            <pc:docMk/>
            <pc:sldMk cId="0" sldId="1614"/>
            <ac:spMk id="3" creationId="{0DFA149E-1499-1A1A-3595-9F887A230A39}"/>
          </ac:spMkLst>
        </pc:spChg>
        <pc:spChg chg="mod">
          <ac:chgData name="Wei Li" userId="fae33518c2e5a771" providerId="LiveId" clId="{D6FECD9F-C974-4F6F-A256-40BFF9AB01C6}" dt="2022-08-14T02:58:25.583" v="226" actId="20577"/>
          <ac:spMkLst>
            <pc:docMk/>
            <pc:sldMk cId="0" sldId="1614"/>
            <ac:spMk id="1981" creationId="{00000000-0000-0000-0000-000000000000}"/>
          </ac:spMkLst>
        </pc:spChg>
      </pc:sldChg>
      <pc:sldChg chg="del">
        <pc:chgData name="Wei Li" userId="fae33518c2e5a771" providerId="LiveId" clId="{D6FECD9F-C974-4F6F-A256-40BFF9AB01C6}" dt="2022-08-14T02:46:16.127" v="105"/>
        <pc:sldMkLst>
          <pc:docMk/>
          <pc:sldMk cId="955354513" sldId="1624"/>
        </pc:sldMkLst>
      </pc:sldChg>
      <pc:sldChg chg="modSp mod">
        <pc:chgData name="Wei Li" userId="fae33518c2e5a771" providerId="LiveId" clId="{D6FECD9F-C974-4F6F-A256-40BFF9AB01C6}" dt="2022-08-14T02:43:56.326" v="104" actId="6549"/>
        <pc:sldMkLst>
          <pc:docMk/>
          <pc:sldMk cId="2948737989" sldId="3890"/>
        </pc:sldMkLst>
        <pc:spChg chg="mod">
          <ac:chgData name="Wei Li" userId="fae33518c2e5a771" providerId="LiveId" clId="{D6FECD9F-C974-4F6F-A256-40BFF9AB01C6}" dt="2022-08-14T02:43:56.326" v="104" actId="6549"/>
          <ac:spMkLst>
            <pc:docMk/>
            <pc:sldMk cId="2948737989" sldId="3890"/>
            <ac:spMk id="9221" creationId="{1963743E-278D-4EB4-B42D-E105CC2F7DE7}"/>
          </ac:spMkLst>
        </pc:spChg>
        <pc:spChg chg="mod">
          <ac:chgData name="Wei Li" userId="fae33518c2e5a771" providerId="LiveId" clId="{D6FECD9F-C974-4F6F-A256-40BFF9AB01C6}" dt="2022-08-14T02:37:55.618" v="51" actId="20577"/>
          <ac:spMkLst>
            <pc:docMk/>
            <pc:sldMk cId="2948737989" sldId="3890"/>
            <ac:spMk id="392195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3:21:41.740" v="323" actId="6549"/>
        <pc:sldMkLst>
          <pc:docMk/>
          <pc:sldMk cId="2473999819" sldId="3901"/>
        </pc:sldMkLst>
        <pc:graphicFrameChg chg="modGraphic">
          <ac:chgData name="Wei Li" userId="fae33518c2e5a771" providerId="LiveId" clId="{D6FECD9F-C974-4F6F-A256-40BFF9AB01C6}" dt="2022-08-14T03:21:41.740" v="323" actId="6549"/>
          <ac:graphicFrameMkLst>
            <pc:docMk/>
            <pc:sldMk cId="2473999819" sldId="3901"/>
            <ac:graphicFrameMk id="3" creationId="{9D9F9C11-981F-4FA3-A0FC-0A54F823D3F2}"/>
          </ac:graphicFrameMkLst>
        </pc:graphicFrameChg>
      </pc:sldChg>
      <pc:sldChg chg="modSp mod">
        <pc:chgData name="Wei Li" userId="fae33518c2e5a771" providerId="LiveId" clId="{D6FECD9F-C974-4F6F-A256-40BFF9AB01C6}" dt="2022-08-14T03:22:05.965" v="347" actId="20577"/>
        <pc:sldMkLst>
          <pc:docMk/>
          <pc:sldMk cId="724598084" sldId="3903"/>
        </pc:sldMkLst>
        <pc:graphicFrameChg chg="modGraphic">
          <ac:chgData name="Wei Li" userId="fae33518c2e5a771" providerId="LiveId" clId="{D6FECD9F-C974-4F6F-A256-40BFF9AB01C6}" dt="2022-08-14T03:22:05.965" v="347" actId="20577"/>
          <ac:graphicFrameMkLst>
            <pc:docMk/>
            <pc:sldMk cId="724598084" sldId="3903"/>
            <ac:graphicFrameMk id="3" creationId="{9D9F9C11-981F-4FA3-A0FC-0A54F823D3F2}"/>
          </ac:graphicFrameMkLst>
        </pc:graphicFrameChg>
      </pc:sldChg>
      <pc:sldChg chg="modSp mod">
        <pc:chgData name="Wei Li" userId="fae33518c2e5a771" providerId="LiveId" clId="{D6FECD9F-C974-4F6F-A256-40BFF9AB01C6}" dt="2022-08-14T03:22:44.771" v="395" actId="20577"/>
        <pc:sldMkLst>
          <pc:docMk/>
          <pc:sldMk cId="3795888307" sldId="3904"/>
        </pc:sldMkLst>
        <pc:graphicFrameChg chg="modGraphic">
          <ac:chgData name="Wei Li" userId="fae33518c2e5a771" providerId="LiveId" clId="{D6FECD9F-C974-4F6F-A256-40BFF9AB01C6}" dt="2022-08-14T03:22:44.771" v="395" actId="20577"/>
          <ac:graphicFrameMkLst>
            <pc:docMk/>
            <pc:sldMk cId="3795888307" sldId="3904"/>
            <ac:graphicFrameMk id="3" creationId="{9D9F9C11-981F-4FA3-A0FC-0A54F823D3F2}"/>
          </ac:graphicFrameMkLst>
        </pc:graphicFrameChg>
      </pc:sldChg>
      <pc:sldChg chg="modSp mod">
        <pc:chgData name="Wei Li" userId="fae33518c2e5a771" providerId="LiveId" clId="{D6FECD9F-C974-4F6F-A256-40BFF9AB01C6}" dt="2022-08-14T03:22:27.844" v="373" actId="20577"/>
        <pc:sldMkLst>
          <pc:docMk/>
          <pc:sldMk cId="2242625761" sldId="3905"/>
        </pc:sldMkLst>
        <pc:graphicFrameChg chg="modGraphic">
          <ac:chgData name="Wei Li" userId="fae33518c2e5a771" providerId="LiveId" clId="{D6FECD9F-C974-4F6F-A256-40BFF9AB01C6}" dt="2022-08-14T03:22:27.844" v="373" actId="20577"/>
          <ac:graphicFrameMkLst>
            <pc:docMk/>
            <pc:sldMk cId="2242625761" sldId="3905"/>
            <ac:graphicFrameMk id="3" creationId="{9D9F9C11-981F-4FA3-A0FC-0A54F823D3F2}"/>
          </ac:graphicFrameMkLst>
        </pc:graphicFrameChg>
      </pc:sldChg>
      <pc:sldChg chg="modSp mod">
        <pc:chgData name="Wei Li" userId="fae33518c2e5a771" providerId="LiveId" clId="{D6FECD9F-C974-4F6F-A256-40BFF9AB01C6}" dt="2022-08-14T03:23:10.807" v="435" actId="20577"/>
        <pc:sldMkLst>
          <pc:docMk/>
          <pc:sldMk cId="3046755379" sldId="3906"/>
        </pc:sldMkLst>
        <pc:graphicFrameChg chg="modGraphic">
          <ac:chgData name="Wei Li" userId="fae33518c2e5a771" providerId="LiveId" clId="{D6FECD9F-C974-4F6F-A256-40BFF9AB01C6}" dt="2022-08-14T03:23:10.807" v="435" actId="20577"/>
          <ac:graphicFrameMkLst>
            <pc:docMk/>
            <pc:sldMk cId="3046755379" sldId="3906"/>
            <ac:graphicFrameMk id="3" creationId="{9D9F9C11-981F-4FA3-A0FC-0A54F823D3F2}"/>
          </ac:graphicFrameMkLst>
        </pc:graphicFrameChg>
      </pc:sldChg>
      <pc:sldChg chg="del">
        <pc:chgData name="Wei Li" userId="fae33518c2e5a771" providerId="LiveId" clId="{D6FECD9F-C974-4F6F-A256-40BFF9AB01C6}" dt="2022-08-14T03:20:36.712" v="281" actId="47"/>
        <pc:sldMkLst>
          <pc:docMk/>
          <pc:sldMk cId="3029098246" sldId="3928"/>
        </pc:sldMkLst>
      </pc:sldChg>
      <pc:sldChg chg="del">
        <pc:chgData name="Wei Li" userId="fae33518c2e5a771" providerId="LiveId" clId="{D6FECD9F-C974-4F6F-A256-40BFF9AB01C6}" dt="2022-08-14T12:49:16.468" v="450" actId="2696"/>
        <pc:sldMkLst>
          <pc:docMk/>
          <pc:sldMk cId="3344340234" sldId="5256"/>
        </pc:sldMkLst>
      </pc:sldChg>
      <pc:sldChg chg="modSp mod">
        <pc:chgData name="Wei Li" userId="fae33518c2e5a771" providerId="LiveId" clId="{D6FECD9F-C974-4F6F-A256-40BFF9AB01C6}" dt="2022-08-14T02:40:17.470" v="86" actId="27636"/>
        <pc:sldMkLst>
          <pc:docMk/>
          <pc:sldMk cId="0" sldId="5349"/>
        </pc:sldMkLst>
        <pc:spChg chg="mod">
          <ac:chgData name="Wei Li" userId="fae33518c2e5a771" providerId="LiveId" clId="{D6FECD9F-C974-4F6F-A256-40BFF9AB01C6}" dt="2022-08-14T02:40:17.470" v="86" actId="27636"/>
          <ac:spMkLst>
            <pc:docMk/>
            <pc:sldMk cId="0" sldId="5349"/>
            <ac:spMk id="151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2:40:17.481" v="87" actId="27636"/>
        <pc:sldMkLst>
          <pc:docMk/>
          <pc:sldMk cId="0" sldId="5350"/>
        </pc:sldMkLst>
        <pc:spChg chg="mod">
          <ac:chgData name="Wei Li" userId="fae33518c2e5a771" providerId="LiveId" clId="{D6FECD9F-C974-4F6F-A256-40BFF9AB01C6}" dt="2022-08-14T02:40:17.481" v="87" actId="27636"/>
          <ac:spMkLst>
            <pc:docMk/>
            <pc:sldMk cId="0" sldId="5350"/>
            <ac:spMk id="156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2:40:17.487" v="88" actId="27636"/>
        <pc:sldMkLst>
          <pc:docMk/>
          <pc:sldMk cId="0" sldId="5351"/>
        </pc:sldMkLst>
        <pc:spChg chg="mod">
          <ac:chgData name="Wei Li" userId="fae33518c2e5a771" providerId="LiveId" clId="{D6FECD9F-C974-4F6F-A256-40BFF9AB01C6}" dt="2022-08-14T02:40:17.487" v="88" actId="27636"/>
          <ac:spMkLst>
            <pc:docMk/>
            <pc:sldMk cId="0" sldId="5351"/>
            <ac:spMk id="162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2:40:17.491" v="89" actId="27636"/>
        <pc:sldMkLst>
          <pc:docMk/>
          <pc:sldMk cId="0" sldId="5352"/>
        </pc:sldMkLst>
        <pc:spChg chg="mod">
          <ac:chgData name="Wei Li" userId="fae33518c2e5a771" providerId="LiveId" clId="{D6FECD9F-C974-4F6F-A256-40BFF9AB01C6}" dt="2022-08-14T02:40:17.491" v="89" actId="27636"/>
          <ac:spMkLst>
            <pc:docMk/>
            <pc:sldMk cId="0" sldId="5352"/>
            <ac:spMk id="168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2:40:17.494" v="90" actId="27636"/>
        <pc:sldMkLst>
          <pc:docMk/>
          <pc:sldMk cId="0" sldId="5353"/>
        </pc:sldMkLst>
        <pc:spChg chg="mod">
          <ac:chgData name="Wei Li" userId="fae33518c2e5a771" providerId="LiveId" clId="{D6FECD9F-C974-4F6F-A256-40BFF9AB01C6}" dt="2022-08-14T02:40:17.494" v="90" actId="27636"/>
          <ac:spMkLst>
            <pc:docMk/>
            <pc:sldMk cId="0" sldId="5353"/>
            <ac:spMk id="174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2:50:41.590" v="153" actId="6549"/>
        <pc:sldMkLst>
          <pc:docMk/>
          <pc:sldMk cId="1590046880" sldId="5354"/>
        </pc:sldMkLst>
        <pc:spChg chg="mod">
          <ac:chgData name="Wei Li" userId="fae33518c2e5a771" providerId="LiveId" clId="{D6FECD9F-C974-4F6F-A256-40BFF9AB01C6}" dt="2022-08-14T02:50:41.590" v="153" actId="6549"/>
          <ac:spMkLst>
            <pc:docMk/>
            <pc:sldMk cId="1590046880" sldId="5354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2:51:37.203" v="161" actId="6549"/>
        <pc:sldMkLst>
          <pc:docMk/>
          <pc:sldMk cId="1418049806" sldId="5355"/>
        </pc:sldMkLst>
        <pc:spChg chg="mod">
          <ac:chgData name="Wei Li" userId="fae33518c2e5a771" providerId="LiveId" clId="{D6FECD9F-C974-4F6F-A256-40BFF9AB01C6}" dt="2022-08-14T02:51:37.203" v="161" actId="6549"/>
          <ac:spMkLst>
            <pc:docMk/>
            <pc:sldMk cId="1418049806" sldId="5355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3:25:34.556" v="449" actId="20577"/>
        <pc:sldMkLst>
          <pc:docMk/>
          <pc:sldMk cId="3649393339" sldId="5356"/>
        </pc:sldMkLst>
        <pc:spChg chg="mod">
          <ac:chgData name="Wei Li" userId="fae33518c2e5a771" providerId="LiveId" clId="{D6FECD9F-C974-4F6F-A256-40BFF9AB01C6}" dt="2022-08-14T03:25:34.556" v="449" actId="20577"/>
          <ac:spMkLst>
            <pc:docMk/>
            <pc:sldMk cId="3649393339" sldId="5356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2:52:31.847" v="178" actId="6549"/>
        <pc:sldMkLst>
          <pc:docMk/>
          <pc:sldMk cId="3861752858" sldId="5357"/>
        </pc:sldMkLst>
        <pc:spChg chg="mod">
          <ac:chgData name="Wei Li" userId="fae33518c2e5a771" providerId="LiveId" clId="{D6FECD9F-C974-4F6F-A256-40BFF9AB01C6}" dt="2022-08-14T02:52:31.847" v="178" actId="6549"/>
          <ac:spMkLst>
            <pc:docMk/>
            <pc:sldMk cId="3861752858" sldId="5357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2:53:05.294" v="188" actId="6549"/>
        <pc:sldMkLst>
          <pc:docMk/>
          <pc:sldMk cId="2794267954" sldId="5358"/>
        </pc:sldMkLst>
        <pc:spChg chg="mod">
          <ac:chgData name="Wei Li" userId="fae33518c2e5a771" providerId="LiveId" clId="{D6FECD9F-C974-4F6F-A256-40BFF9AB01C6}" dt="2022-08-14T02:53:05.294" v="188" actId="6549"/>
          <ac:spMkLst>
            <pc:docMk/>
            <pc:sldMk cId="2794267954" sldId="5358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2:53:48.642" v="205" actId="27636"/>
        <pc:sldMkLst>
          <pc:docMk/>
          <pc:sldMk cId="2770564647" sldId="5359"/>
        </pc:sldMkLst>
        <pc:spChg chg="mod">
          <ac:chgData name="Wei Li" userId="fae33518c2e5a771" providerId="LiveId" clId="{D6FECD9F-C974-4F6F-A256-40BFF9AB01C6}" dt="2022-08-14T02:53:48.642" v="205" actId="27636"/>
          <ac:spMkLst>
            <pc:docMk/>
            <pc:sldMk cId="2770564647" sldId="5359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2:54:16.787" v="211" actId="6549"/>
        <pc:sldMkLst>
          <pc:docMk/>
          <pc:sldMk cId="569493036" sldId="5360"/>
        </pc:sldMkLst>
        <pc:spChg chg="mod">
          <ac:chgData name="Wei Li" userId="fae33518c2e5a771" providerId="LiveId" clId="{D6FECD9F-C974-4F6F-A256-40BFF9AB01C6}" dt="2022-08-14T02:54:16.787" v="211" actId="6549"/>
          <ac:spMkLst>
            <pc:docMk/>
            <pc:sldMk cId="569493036" sldId="5360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3:07:44.447" v="279" actId="20577"/>
        <pc:sldMkLst>
          <pc:docMk/>
          <pc:sldMk cId="4170052984" sldId="5361"/>
        </pc:sldMkLst>
        <pc:spChg chg="mod">
          <ac:chgData name="Wei Li" userId="fae33518c2e5a771" providerId="LiveId" clId="{D6FECD9F-C974-4F6F-A256-40BFF9AB01C6}" dt="2022-08-14T03:05:11.458" v="258" actId="20577"/>
          <ac:spMkLst>
            <pc:docMk/>
            <pc:sldMk cId="4170052984" sldId="5361"/>
            <ac:spMk id="2" creationId="{00000000-0000-0000-0000-000000000000}"/>
          </ac:spMkLst>
        </pc:spChg>
        <pc:spChg chg="mod">
          <ac:chgData name="Wei Li" userId="fae33518c2e5a771" providerId="LiveId" clId="{D6FECD9F-C974-4F6F-A256-40BFF9AB01C6}" dt="2022-08-14T03:07:44.447" v="279" actId="20577"/>
          <ac:spMkLst>
            <pc:docMk/>
            <pc:sldMk cId="4170052984" sldId="5361"/>
            <ac:spMk id="14337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3:07:57.960" v="280" actId="6549"/>
        <pc:sldMkLst>
          <pc:docMk/>
          <pc:sldMk cId="4115019475" sldId="5362"/>
        </pc:sldMkLst>
        <pc:spChg chg="mod">
          <ac:chgData name="Wei Li" userId="fae33518c2e5a771" providerId="LiveId" clId="{D6FECD9F-C974-4F6F-A256-40BFF9AB01C6}" dt="2022-08-14T03:07:19.227" v="273" actId="20577"/>
          <ac:spMkLst>
            <pc:docMk/>
            <pc:sldMk cId="4115019475" sldId="5362"/>
            <ac:spMk id="2" creationId="{00000000-0000-0000-0000-000000000000}"/>
          </ac:spMkLst>
        </pc:spChg>
        <pc:spChg chg="mod">
          <ac:chgData name="Wei Li" userId="fae33518c2e5a771" providerId="LiveId" clId="{D6FECD9F-C974-4F6F-A256-40BFF9AB01C6}" dt="2022-08-14T03:07:57.960" v="280" actId="6549"/>
          <ac:spMkLst>
            <pc:docMk/>
            <pc:sldMk cId="4115019475" sldId="5362"/>
            <ac:spMk id="14337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3:07:29.348" v="278" actId="14100"/>
        <pc:sldMkLst>
          <pc:docMk/>
          <pc:sldMk cId="1322469121" sldId="5363"/>
        </pc:sldMkLst>
        <pc:spChg chg="mod">
          <ac:chgData name="Wei Li" userId="fae33518c2e5a771" providerId="LiveId" clId="{D6FECD9F-C974-4F6F-A256-40BFF9AB01C6}" dt="2022-08-14T03:07:29.348" v="278" actId="14100"/>
          <ac:spMkLst>
            <pc:docMk/>
            <pc:sldMk cId="1322469121" sldId="5363"/>
            <ac:spMk id="2" creationId="{00000000-0000-0000-0000-000000000000}"/>
          </ac:spMkLst>
        </pc:spChg>
        <pc:spChg chg="mod">
          <ac:chgData name="Wei Li" userId="fae33518c2e5a771" providerId="LiveId" clId="{D6FECD9F-C974-4F6F-A256-40BFF9AB01C6}" dt="2022-08-14T03:07:09.341" v="271"/>
          <ac:spMkLst>
            <pc:docMk/>
            <pc:sldMk cId="1322469121" sldId="5363"/>
            <ac:spMk id="14337" creationId="{00000000-0000-0000-0000-000000000000}"/>
          </ac:spMkLst>
        </pc:spChg>
      </pc:sldChg>
      <pc:sldMasterChg chg="del delSldLayout">
        <pc:chgData name="Wei Li" userId="fae33518c2e5a771" providerId="LiveId" clId="{D6FECD9F-C974-4F6F-A256-40BFF9AB01C6}" dt="2022-08-14T12:49:16.468" v="450" actId="2696"/>
        <pc:sldMasterMkLst>
          <pc:docMk/>
          <pc:sldMasterMk cId="2554088285" sldId="2147483807"/>
        </pc:sldMasterMkLst>
        <pc:sldLayoutChg chg="del">
          <pc:chgData name="Wei Li" userId="fae33518c2e5a771" providerId="LiveId" clId="{D6FECD9F-C974-4F6F-A256-40BFF9AB01C6}" dt="2022-08-14T12:49:16.468" v="450" actId="2696"/>
          <pc:sldLayoutMkLst>
            <pc:docMk/>
            <pc:sldMasterMk cId="2554088285" sldId="2147483807"/>
            <pc:sldLayoutMk cId="2321672792" sldId="2147483809"/>
          </pc:sldLayoutMkLst>
        </pc:sldLayoutChg>
      </pc:sldMasterChg>
      <pc:sldMasterChg chg="del delSldLayout">
        <pc:chgData name="Wei Li" userId="fae33518c2e5a771" providerId="LiveId" clId="{D6FECD9F-C974-4F6F-A256-40BFF9AB01C6}" dt="2022-08-14T02:48:19.265" v="118" actId="47"/>
        <pc:sldMasterMkLst>
          <pc:docMk/>
          <pc:sldMasterMk cId="618708084" sldId="2147485933"/>
        </pc:sldMasterMkLst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977704980" sldId="2147485934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3720261890" sldId="2147485935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418807116" sldId="2147485936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2775656631" sldId="2147485937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1788230063" sldId="2147485938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2997917344" sldId="2147485939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711918750" sldId="2147485940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3864404428" sldId="2147485941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1958595951" sldId="2147485942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847713708" sldId="2147485943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3478188835" sldId="2147485944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1946429068" sldId="2147485945"/>
          </pc:sldLayoutMkLst>
        </pc:sldLayoutChg>
      </pc:sldMasterChg>
      <pc:sldMasterChg chg="del delSldLayout">
        <pc:chgData name="Wei Li" userId="fae33518c2e5a771" providerId="LiveId" clId="{D6FECD9F-C974-4F6F-A256-40BFF9AB01C6}" dt="2022-08-14T12:52:13.415" v="451" actId="47"/>
        <pc:sldMasterMkLst>
          <pc:docMk/>
          <pc:sldMasterMk cId="3481993809" sldId="2147487492"/>
        </pc:sldMasterMkLst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3995698457" sldId="2147487493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2813803459" sldId="2147487494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835816085" sldId="2147487495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1187404354" sldId="2147487496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3580484015" sldId="2147487497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3116310460" sldId="2147487498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3227093560" sldId="2147487499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3660258722" sldId="2147487500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728927845" sldId="2147487501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2799941672" sldId="2147487502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2875722075" sldId="2147487503"/>
          </pc:sldLayoutMkLst>
        </pc:sldLayoutChg>
      </pc:sldMasterChg>
    </pc:docChg>
  </pc:docChgLst>
  <pc:docChgLst>
    <pc:chgData name="Wei Li" userId="fae33518c2e5a771" providerId="LiveId" clId="{B0CA8019-B331-45CC-9449-57B1539EED40}"/>
    <pc:docChg chg="undo custSel addSld delSld modSld delMainMaster">
      <pc:chgData name="Wei Li" userId="fae33518c2e5a771" providerId="LiveId" clId="{B0CA8019-B331-45CC-9449-57B1539EED40}" dt="2023-04-23T04:17:25.982" v="222" actId="47"/>
      <pc:docMkLst>
        <pc:docMk/>
      </pc:docMkLst>
      <pc:sldChg chg="del">
        <pc:chgData name="Wei Li" userId="fae33518c2e5a771" providerId="LiveId" clId="{B0CA8019-B331-45CC-9449-57B1539EED40}" dt="2023-04-23T03:34:39.626" v="8" actId="47"/>
        <pc:sldMkLst>
          <pc:docMk/>
          <pc:sldMk cId="1763262276" sldId="256"/>
        </pc:sldMkLst>
      </pc:sldChg>
      <pc:sldChg chg="del">
        <pc:chgData name="Wei Li" userId="fae33518c2e5a771" providerId="LiveId" clId="{B0CA8019-B331-45CC-9449-57B1539EED40}" dt="2023-04-23T03:34:39.626" v="8" actId="47"/>
        <pc:sldMkLst>
          <pc:docMk/>
          <pc:sldMk cId="1863919693" sldId="257"/>
        </pc:sldMkLst>
      </pc:sldChg>
      <pc:sldChg chg="del">
        <pc:chgData name="Wei Li" userId="fae33518c2e5a771" providerId="LiveId" clId="{B0CA8019-B331-45CC-9449-57B1539EED40}" dt="2023-04-23T03:34:39.626" v="8" actId="47"/>
        <pc:sldMkLst>
          <pc:docMk/>
          <pc:sldMk cId="859833014" sldId="258"/>
        </pc:sldMkLst>
      </pc:sldChg>
      <pc:sldChg chg="del">
        <pc:chgData name="Wei Li" userId="fae33518c2e5a771" providerId="LiveId" clId="{B0CA8019-B331-45CC-9449-57B1539EED40}" dt="2023-04-23T03:34:39.626" v="8" actId="47"/>
        <pc:sldMkLst>
          <pc:docMk/>
          <pc:sldMk cId="436141612" sldId="260"/>
        </pc:sldMkLst>
      </pc:sldChg>
      <pc:sldChg chg="del">
        <pc:chgData name="Wei Li" userId="fae33518c2e5a771" providerId="LiveId" clId="{B0CA8019-B331-45CC-9449-57B1539EED40}" dt="2023-04-23T03:34:39.626" v="8" actId="47"/>
        <pc:sldMkLst>
          <pc:docMk/>
          <pc:sldMk cId="2704669574" sldId="265"/>
        </pc:sldMkLst>
      </pc:sldChg>
      <pc:sldChg chg="del">
        <pc:chgData name="Wei Li" userId="fae33518c2e5a771" providerId="LiveId" clId="{B0CA8019-B331-45CC-9449-57B1539EED40}" dt="2023-04-23T03:34:39.626" v="8" actId="47"/>
        <pc:sldMkLst>
          <pc:docMk/>
          <pc:sldMk cId="3635143879" sldId="266"/>
        </pc:sldMkLst>
      </pc:sldChg>
      <pc:sldChg chg="del">
        <pc:chgData name="Wei Li" userId="fae33518c2e5a771" providerId="LiveId" clId="{B0CA8019-B331-45CC-9449-57B1539EED40}" dt="2023-04-23T03:29:37.838" v="1" actId="47"/>
        <pc:sldMkLst>
          <pc:docMk/>
          <pc:sldMk cId="1901466447" sldId="267"/>
        </pc:sldMkLst>
      </pc:sldChg>
      <pc:sldChg chg="del">
        <pc:chgData name="Wei Li" userId="fae33518c2e5a771" providerId="LiveId" clId="{B0CA8019-B331-45CC-9449-57B1539EED40}" dt="2023-04-23T03:32:35.236" v="4" actId="47"/>
        <pc:sldMkLst>
          <pc:docMk/>
          <pc:sldMk cId="75558743" sldId="283"/>
        </pc:sldMkLst>
      </pc:sldChg>
      <pc:sldChg chg="del">
        <pc:chgData name="Wei Li" userId="fae33518c2e5a771" providerId="LiveId" clId="{B0CA8019-B331-45CC-9449-57B1539EED40}" dt="2023-04-23T03:32:35.236" v="4" actId="47"/>
        <pc:sldMkLst>
          <pc:docMk/>
          <pc:sldMk cId="3478302712" sldId="285"/>
        </pc:sldMkLst>
      </pc:sldChg>
      <pc:sldChg chg="del">
        <pc:chgData name="Wei Li" userId="fae33518c2e5a771" providerId="LiveId" clId="{B0CA8019-B331-45CC-9449-57B1539EED40}" dt="2023-04-23T03:32:35.236" v="4" actId="47"/>
        <pc:sldMkLst>
          <pc:docMk/>
          <pc:sldMk cId="4266017897" sldId="286"/>
        </pc:sldMkLst>
      </pc:sldChg>
      <pc:sldChg chg="del">
        <pc:chgData name="Wei Li" userId="fae33518c2e5a771" providerId="LiveId" clId="{B0CA8019-B331-45CC-9449-57B1539EED40}" dt="2023-04-23T03:32:31.449" v="3"/>
        <pc:sldMkLst>
          <pc:docMk/>
          <pc:sldMk cId="740281549" sldId="287"/>
        </pc:sldMkLst>
      </pc:sldChg>
      <pc:sldChg chg="del">
        <pc:chgData name="Wei Li" userId="fae33518c2e5a771" providerId="LiveId" clId="{B0CA8019-B331-45CC-9449-57B1539EED40}" dt="2023-04-23T03:32:31.449" v="3"/>
        <pc:sldMkLst>
          <pc:docMk/>
          <pc:sldMk cId="3130626968" sldId="288"/>
        </pc:sldMkLst>
      </pc:sldChg>
      <pc:sldChg chg="del">
        <pc:chgData name="Wei Li" userId="fae33518c2e5a771" providerId="LiveId" clId="{B0CA8019-B331-45CC-9449-57B1539EED40}" dt="2023-04-23T03:32:31.449" v="3"/>
        <pc:sldMkLst>
          <pc:docMk/>
          <pc:sldMk cId="2037243620" sldId="289"/>
        </pc:sldMkLst>
      </pc:sldChg>
      <pc:sldChg chg="modSp mod">
        <pc:chgData name="Wei Li" userId="fae33518c2e5a771" providerId="LiveId" clId="{B0CA8019-B331-45CC-9449-57B1539EED40}" dt="2023-04-23T03:45:23.902" v="87" actId="20577"/>
        <pc:sldMkLst>
          <pc:docMk/>
          <pc:sldMk cId="4265739660" sldId="791"/>
        </pc:sldMkLst>
        <pc:spChg chg="mod">
          <ac:chgData name="Wei Li" userId="fae33518c2e5a771" providerId="LiveId" clId="{B0CA8019-B331-45CC-9449-57B1539EED40}" dt="2023-04-23T03:45:17.687" v="86" actId="20577"/>
          <ac:spMkLst>
            <pc:docMk/>
            <pc:sldMk cId="4265739660" sldId="791"/>
            <ac:spMk id="2" creationId="{00000000-0000-0000-0000-000000000000}"/>
          </ac:spMkLst>
        </pc:spChg>
        <pc:spChg chg="mod">
          <ac:chgData name="Wei Li" userId="fae33518c2e5a771" providerId="LiveId" clId="{B0CA8019-B331-45CC-9449-57B1539EED40}" dt="2023-04-23T03:45:23.902" v="87" actId="20577"/>
          <ac:spMkLst>
            <pc:docMk/>
            <pc:sldMk cId="4265739660" sldId="791"/>
            <ac:spMk id="14337" creationId="{00000000-0000-0000-0000-000000000000}"/>
          </ac:spMkLst>
        </pc:spChg>
      </pc:sldChg>
      <pc:sldChg chg="modSp mod">
        <pc:chgData name="Wei Li" userId="fae33518c2e5a771" providerId="LiveId" clId="{B0CA8019-B331-45CC-9449-57B1539EED40}" dt="2023-04-23T03:40:02.292" v="48" actId="6549"/>
        <pc:sldMkLst>
          <pc:docMk/>
          <pc:sldMk cId="0" sldId="1614"/>
        </pc:sldMkLst>
        <pc:spChg chg="mod">
          <ac:chgData name="Wei Li" userId="fae33518c2e5a771" providerId="LiveId" clId="{B0CA8019-B331-45CC-9449-57B1539EED40}" dt="2023-04-23T03:39:10.822" v="16" actId="20577"/>
          <ac:spMkLst>
            <pc:docMk/>
            <pc:sldMk cId="0" sldId="1614"/>
            <ac:spMk id="3" creationId="{0DFA149E-1499-1A1A-3595-9F887A230A39}"/>
          </ac:spMkLst>
        </pc:spChg>
        <pc:spChg chg="mod">
          <ac:chgData name="Wei Li" userId="fae33518c2e5a771" providerId="LiveId" clId="{B0CA8019-B331-45CC-9449-57B1539EED40}" dt="2023-04-23T03:40:02.292" v="48" actId="6549"/>
          <ac:spMkLst>
            <pc:docMk/>
            <pc:sldMk cId="0" sldId="1614"/>
            <ac:spMk id="1981" creationId="{00000000-0000-0000-0000-000000000000}"/>
          </ac:spMkLst>
        </pc:spChg>
      </pc:sldChg>
      <pc:sldChg chg="modSp mod">
        <pc:chgData name="Wei Li" userId="fae33518c2e5a771" providerId="LiveId" clId="{B0CA8019-B331-45CC-9449-57B1539EED40}" dt="2023-04-23T03:31:39.724" v="2"/>
        <pc:sldMkLst>
          <pc:docMk/>
          <pc:sldMk cId="2948737989" sldId="3890"/>
        </pc:sldMkLst>
        <pc:spChg chg="mod">
          <ac:chgData name="Wei Li" userId="fae33518c2e5a771" providerId="LiveId" clId="{B0CA8019-B331-45CC-9449-57B1539EED40}" dt="2023-04-23T03:29:22.256" v="0"/>
          <ac:spMkLst>
            <pc:docMk/>
            <pc:sldMk cId="2948737989" sldId="3890"/>
            <ac:spMk id="9221" creationId="{1963743E-278D-4EB4-B42D-E105CC2F7DE7}"/>
          </ac:spMkLst>
        </pc:spChg>
        <pc:spChg chg="mod">
          <ac:chgData name="Wei Li" userId="fae33518c2e5a771" providerId="LiveId" clId="{B0CA8019-B331-45CC-9449-57B1539EED40}" dt="2023-04-23T03:31:39.724" v="2"/>
          <ac:spMkLst>
            <pc:docMk/>
            <pc:sldMk cId="2948737989" sldId="3890"/>
            <ac:spMk id="392195" creationId="{00000000-0000-0000-0000-000000000000}"/>
          </ac:spMkLst>
        </pc:spChg>
      </pc:sldChg>
      <pc:sldChg chg="delSp modSp mod">
        <pc:chgData name="Wei Li" userId="fae33518c2e5a771" providerId="LiveId" clId="{B0CA8019-B331-45CC-9449-57B1539EED40}" dt="2023-04-23T04:12:36.825" v="185" actId="255"/>
        <pc:sldMkLst>
          <pc:docMk/>
          <pc:sldMk cId="0" sldId="5467"/>
        </pc:sldMkLst>
        <pc:spChg chg="mod">
          <ac:chgData name="Wei Li" userId="fae33518c2e5a771" providerId="LiveId" clId="{B0CA8019-B331-45CC-9449-57B1539EED40}" dt="2023-04-23T04:12:36.825" v="185" actId="255"/>
          <ac:spMkLst>
            <pc:docMk/>
            <pc:sldMk cId="0" sldId="5467"/>
            <ac:spMk id="151" creationId="{00000000-0000-0000-0000-000000000000}"/>
          </ac:spMkLst>
        </pc:spChg>
        <pc:spChg chg="del mod">
          <ac:chgData name="Wei Li" userId="fae33518c2e5a771" providerId="LiveId" clId="{B0CA8019-B331-45CC-9449-57B1539EED40}" dt="2023-04-23T04:12:26.910" v="184" actId="478"/>
          <ac:spMkLst>
            <pc:docMk/>
            <pc:sldMk cId="0" sldId="5467"/>
            <ac:spMk id="152" creationId="{00000000-0000-0000-0000-000000000000}"/>
          </ac:spMkLst>
        </pc:spChg>
      </pc:sldChg>
      <pc:sldChg chg="delSp modSp mod">
        <pc:chgData name="Wei Li" userId="fae33518c2e5a771" providerId="LiveId" clId="{B0CA8019-B331-45CC-9449-57B1539EED40}" dt="2023-04-23T04:15:44.364" v="216" actId="478"/>
        <pc:sldMkLst>
          <pc:docMk/>
          <pc:sldMk cId="0" sldId="5468"/>
        </pc:sldMkLst>
        <pc:spChg chg="mod">
          <ac:chgData name="Wei Li" userId="fae33518c2e5a771" providerId="LiveId" clId="{B0CA8019-B331-45CC-9449-57B1539EED40}" dt="2023-04-23T04:13:06.745" v="190" actId="14100"/>
          <ac:spMkLst>
            <pc:docMk/>
            <pc:sldMk cId="0" sldId="5468"/>
            <ac:spMk id="154" creationId="{00000000-0000-0000-0000-000000000000}"/>
          </ac:spMkLst>
        </pc:spChg>
        <pc:spChg chg="del">
          <ac:chgData name="Wei Li" userId="fae33518c2e5a771" providerId="LiveId" clId="{B0CA8019-B331-45CC-9449-57B1539EED40}" dt="2023-04-23T04:12:57.927" v="186" actId="478"/>
          <ac:spMkLst>
            <pc:docMk/>
            <pc:sldMk cId="0" sldId="5468"/>
            <ac:spMk id="155" creationId="{00000000-0000-0000-0000-000000000000}"/>
          </ac:spMkLst>
        </pc:spChg>
        <pc:spChg chg="del mod">
          <ac:chgData name="Wei Li" userId="fae33518c2e5a771" providerId="LiveId" clId="{B0CA8019-B331-45CC-9449-57B1539EED40}" dt="2023-04-23T04:15:44.364" v="216" actId="478"/>
          <ac:spMkLst>
            <pc:docMk/>
            <pc:sldMk cId="0" sldId="5468"/>
            <ac:spMk id="156" creationId="{00000000-0000-0000-0000-000000000000}"/>
          </ac:spMkLst>
        </pc:spChg>
      </pc:sldChg>
      <pc:sldChg chg="del">
        <pc:chgData name="Wei Li" userId="fae33518c2e5a771" providerId="LiveId" clId="{B0CA8019-B331-45CC-9449-57B1539EED40}" dt="2023-04-23T03:29:37.838" v="1" actId="47"/>
        <pc:sldMkLst>
          <pc:docMk/>
          <pc:sldMk cId="2005741136" sldId="5499"/>
        </pc:sldMkLst>
      </pc:sldChg>
      <pc:sldChg chg="del">
        <pc:chgData name="Wei Li" userId="fae33518c2e5a771" providerId="LiveId" clId="{B0CA8019-B331-45CC-9449-57B1539EED40}" dt="2023-04-23T03:29:37.838" v="1" actId="47"/>
        <pc:sldMkLst>
          <pc:docMk/>
          <pc:sldMk cId="2282859117" sldId="5500"/>
        </pc:sldMkLst>
      </pc:sldChg>
      <pc:sldChg chg="del">
        <pc:chgData name="Wei Li" userId="fae33518c2e5a771" providerId="LiveId" clId="{B0CA8019-B331-45CC-9449-57B1539EED40}" dt="2023-04-23T03:29:37.838" v="1" actId="47"/>
        <pc:sldMkLst>
          <pc:docMk/>
          <pc:sldMk cId="3972245440" sldId="5501"/>
        </pc:sldMkLst>
      </pc:sldChg>
      <pc:sldChg chg="del">
        <pc:chgData name="Wei Li" userId="fae33518c2e5a771" providerId="LiveId" clId="{B0CA8019-B331-45CC-9449-57B1539EED40}" dt="2023-04-23T03:29:37.838" v="1" actId="47"/>
        <pc:sldMkLst>
          <pc:docMk/>
          <pc:sldMk cId="213812807" sldId="5502"/>
        </pc:sldMkLst>
      </pc:sldChg>
      <pc:sldChg chg="del">
        <pc:chgData name="Wei Li" userId="fae33518c2e5a771" providerId="LiveId" clId="{B0CA8019-B331-45CC-9449-57B1539EED40}" dt="2023-04-23T03:29:37.838" v="1" actId="47"/>
        <pc:sldMkLst>
          <pc:docMk/>
          <pc:sldMk cId="1503377968" sldId="5503"/>
        </pc:sldMkLst>
      </pc:sldChg>
      <pc:sldChg chg="del">
        <pc:chgData name="Wei Li" userId="fae33518c2e5a771" providerId="LiveId" clId="{B0CA8019-B331-45CC-9449-57B1539EED40}" dt="2023-04-23T03:29:37.838" v="1" actId="47"/>
        <pc:sldMkLst>
          <pc:docMk/>
          <pc:sldMk cId="273102542" sldId="5504"/>
        </pc:sldMkLst>
      </pc:sldChg>
      <pc:sldChg chg="del">
        <pc:chgData name="Wei Li" userId="fae33518c2e5a771" providerId="LiveId" clId="{B0CA8019-B331-45CC-9449-57B1539EED40}" dt="2023-04-23T03:29:37.838" v="1" actId="47"/>
        <pc:sldMkLst>
          <pc:docMk/>
          <pc:sldMk cId="1888494494" sldId="5505"/>
        </pc:sldMkLst>
      </pc:sldChg>
      <pc:sldChg chg="del">
        <pc:chgData name="Wei Li" userId="fae33518c2e5a771" providerId="LiveId" clId="{B0CA8019-B331-45CC-9449-57B1539EED40}" dt="2023-04-23T03:29:37.838" v="1" actId="47"/>
        <pc:sldMkLst>
          <pc:docMk/>
          <pc:sldMk cId="1881967980" sldId="5506"/>
        </pc:sldMkLst>
      </pc:sldChg>
      <pc:sldChg chg="del">
        <pc:chgData name="Wei Li" userId="fae33518c2e5a771" providerId="LiveId" clId="{B0CA8019-B331-45CC-9449-57B1539EED40}" dt="2023-04-23T03:29:37.838" v="1" actId="47"/>
        <pc:sldMkLst>
          <pc:docMk/>
          <pc:sldMk cId="3340086679" sldId="5507"/>
        </pc:sldMkLst>
      </pc:sldChg>
      <pc:sldChg chg="del">
        <pc:chgData name="Wei Li" userId="fae33518c2e5a771" providerId="LiveId" clId="{B0CA8019-B331-45CC-9449-57B1539EED40}" dt="2023-04-23T03:29:37.838" v="1" actId="47"/>
        <pc:sldMkLst>
          <pc:docMk/>
          <pc:sldMk cId="2311982843" sldId="5508"/>
        </pc:sldMkLst>
      </pc:sldChg>
      <pc:sldChg chg="del">
        <pc:chgData name="Wei Li" userId="fae33518c2e5a771" providerId="LiveId" clId="{B0CA8019-B331-45CC-9449-57B1539EED40}" dt="2023-04-23T03:29:37.838" v="1" actId="47"/>
        <pc:sldMkLst>
          <pc:docMk/>
          <pc:sldMk cId="1922419736" sldId="5509"/>
        </pc:sldMkLst>
      </pc:sldChg>
      <pc:sldChg chg="del">
        <pc:chgData name="Wei Li" userId="fae33518c2e5a771" providerId="LiveId" clId="{B0CA8019-B331-45CC-9449-57B1539EED40}" dt="2023-04-23T04:17:23.413" v="221" actId="47"/>
        <pc:sldMkLst>
          <pc:docMk/>
          <pc:sldMk cId="0" sldId="5510"/>
        </pc:sldMkLst>
      </pc:sldChg>
      <pc:sldChg chg="del">
        <pc:chgData name="Wei Li" userId="fae33518c2e5a771" providerId="LiveId" clId="{B0CA8019-B331-45CC-9449-57B1539EED40}" dt="2023-04-23T04:17:25.982" v="222" actId="47"/>
        <pc:sldMkLst>
          <pc:docMk/>
          <pc:sldMk cId="3931204407" sldId="5511"/>
        </pc:sldMkLst>
      </pc:sldChg>
      <pc:sldChg chg="del">
        <pc:chgData name="Wei Li" userId="fae33518c2e5a771" providerId="LiveId" clId="{B0CA8019-B331-45CC-9449-57B1539EED40}" dt="2023-04-23T03:34:39.626" v="8" actId="47"/>
        <pc:sldMkLst>
          <pc:docMk/>
          <pc:sldMk cId="0" sldId="5512"/>
        </pc:sldMkLst>
      </pc:sldChg>
      <pc:sldChg chg="del">
        <pc:chgData name="Wei Li" userId="fae33518c2e5a771" providerId="LiveId" clId="{B0CA8019-B331-45CC-9449-57B1539EED40}" dt="2023-04-23T03:34:39.626" v="8" actId="47"/>
        <pc:sldMkLst>
          <pc:docMk/>
          <pc:sldMk cId="4115591376" sldId="5513"/>
        </pc:sldMkLst>
      </pc:sldChg>
      <pc:sldChg chg="del">
        <pc:chgData name="Wei Li" userId="fae33518c2e5a771" providerId="LiveId" clId="{B0CA8019-B331-45CC-9449-57B1539EED40}" dt="2023-04-23T03:34:39.626" v="8" actId="47"/>
        <pc:sldMkLst>
          <pc:docMk/>
          <pc:sldMk cId="1874031288" sldId="5514"/>
        </pc:sldMkLst>
      </pc:sldChg>
      <pc:sldChg chg="del">
        <pc:chgData name="Wei Li" userId="fae33518c2e5a771" providerId="LiveId" clId="{B0CA8019-B331-45CC-9449-57B1539EED40}" dt="2023-04-23T03:34:39.626" v="8" actId="47"/>
        <pc:sldMkLst>
          <pc:docMk/>
          <pc:sldMk cId="4152897465" sldId="5516"/>
        </pc:sldMkLst>
      </pc:sldChg>
      <pc:sldChg chg="del">
        <pc:chgData name="Wei Li" userId="fae33518c2e5a771" providerId="LiveId" clId="{B0CA8019-B331-45CC-9449-57B1539EED40}" dt="2023-04-23T03:34:39.626" v="8" actId="47"/>
        <pc:sldMkLst>
          <pc:docMk/>
          <pc:sldMk cId="0" sldId="5517"/>
        </pc:sldMkLst>
      </pc:sldChg>
      <pc:sldChg chg="del">
        <pc:chgData name="Wei Li" userId="fae33518c2e5a771" providerId="LiveId" clId="{B0CA8019-B331-45CC-9449-57B1539EED40}" dt="2023-04-23T03:34:39.626" v="8" actId="47"/>
        <pc:sldMkLst>
          <pc:docMk/>
          <pc:sldMk cId="0" sldId="5518"/>
        </pc:sldMkLst>
      </pc:sldChg>
      <pc:sldChg chg="del">
        <pc:chgData name="Wei Li" userId="fae33518c2e5a771" providerId="LiveId" clId="{B0CA8019-B331-45CC-9449-57B1539EED40}" dt="2023-04-23T03:34:52.088" v="9" actId="47"/>
        <pc:sldMkLst>
          <pc:docMk/>
          <pc:sldMk cId="0" sldId="5519"/>
        </pc:sldMkLst>
      </pc:sldChg>
      <pc:sldChg chg="del">
        <pc:chgData name="Wei Li" userId="fae33518c2e5a771" providerId="LiveId" clId="{B0CA8019-B331-45CC-9449-57B1539EED40}" dt="2023-04-23T03:34:52.088" v="9" actId="47"/>
        <pc:sldMkLst>
          <pc:docMk/>
          <pc:sldMk cId="0" sldId="5520"/>
        </pc:sldMkLst>
      </pc:sldChg>
      <pc:sldChg chg="del">
        <pc:chgData name="Wei Li" userId="fae33518c2e5a771" providerId="LiveId" clId="{B0CA8019-B331-45CC-9449-57B1539EED40}" dt="2023-04-23T03:34:52.088" v="9" actId="47"/>
        <pc:sldMkLst>
          <pc:docMk/>
          <pc:sldMk cId="0" sldId="5521"/>
        </pc:sldMkLst>
      </pc:sldChg>
      <pc:sldChg chg="del">
        <pc:chgData name="Wei Li" userId="fae33518c2e5a771" providerId="LiveId" clId="{B0CA8019-B331-45CC-9449-57B1539EED40}" dt="2023-04-23T03:41:31.599" v="74" actId="47"/>
        <pc:sldMkLst>
          <pc:docMk/>
          <pc:sldMk cId="246631031" sldId="5522"/>
        </pc:sldMkLst>
      </pc:sldChg>
      <pc:sldChg chg="del">
        <pc:chgData name="Wei Li" userId="fae33518c2e5a771" providerId="LiveId" clId="{B0CA8019-B331-45CC-9449-57B1539EED40}" dt="2023-04-23T03:45:32.200" v="88" actId="47"/>
        <pc:sldMkLst>
          <pc:docMk/>
          <pc:sldMk cId="4223376143" sldId="5523"/>
        </pc:sldMkLst>
      </pc:sldChg>
      <pc:sldChg chg="del">
        <pc:chgData name="Wei Li" userId="fae33518c2e5a771" providerId="LiveId" clId="{B0CA8019-B331-45CC-9449-57B1539EED40}" dt="2023-04-23T03:45:32.200" v="88" actId="47"/>
        <pc:sldMkLst>
          <pc:docMk/>
          <pc:sldMk cId="3748694615" sldId="5524"/>
        </pc:sldMkLst>
      </pc:sldChg>
      <pc:sldChg chg="del">
        <pc:chgData name="Wei Li" userId="fae33518c2e5a771" providerId="LiveId" clId="{B0CA8019-B331-45CC-9449-57B1539EED40}" dt="2023-04-23T03:45:32.200" v="88" actId="47"/>
        <pc:sldMkLst>
          <pc:docMk/>
          <pc:sldMk cId="2045702089" sldId="5525"/>
        </pc:sldMkLst>
      </pc:sldChg>
      <pc:sldChg chg="del">
        <pc:chgData name="Wei Li" userId="fae33518c2e5a771" providerId="LiveId" clId="{B0CA8019-B331-45CC-9449-57B1539EED40}" dt="2023-04-23T03:45:32.200" v="88" actId="47"/>
        <pc:sldMkLst>
          <pc:docMk/>
          <pc:sldMk cId="986009758" sldId="5526"/>
        </pc:sldMkLst>
      </pc:sldChg>
      <pc:sldChg chg="del">
        <pc:chgData name="Wei Li" userId="fae33518c2e5a771" providerId="LiveId" clId="{B0CA8019-B331-45CC-9449-57B1539EED40}" dt="2023-04-23T03:45:32.200" v="88" actId="47"/>
        <pc:sldMkLst>
          <pc:docMk/>
          <pc:sldMk cId="349916729" sldId="5527"/>
        </pc:sldMkLst>
      </pc:sldChg>
      <pc:sldChg chg="del">
        <pc:chgData name="Wei Li" userId="fae33518c2e5a771" providerId="LiveId" clId="{B0CA8019-B331-45CC-9449-57B1539EED40}" dt="2023-04-23T03:34:39.626" v="8" actId="47"/>
        <pc:sldMkLst>
          <pc:docMk/>
          <pc:sldMk cId="4241079387" sldId="5528"/>
        </pc:sldMkLst>
      </pc:sldChg>
      <pc:sldChg chg="del">
        <pc:chgData name="Wei Li" userId="fae33518c2e5a771" providerId="LiveId" clId="{B0CA8019-B331-45CC-9449-57B1539EED40}" dt="2023-04-23T03:34:39.626" v="8" actId="47"/>
        <pc:sldMkLst>
          <pc:docMk/>
          <pc:sldMk cId="1729716449" sldId="5529"/>
        </pc:sldMkLst>
      </pc:sldChg>
      <pc:sldChg chg="del">
        <pc:chgData name="Wei Li" userId="fae33518c2e5a771" providerId="LiveId" clId="{B0CA8019-B331-45CC-9449-57B1539EED40}" dt="2023-04-23T03:34:39.626" v="8" actId="47"/>
        <pc:sldMkLst>
          <pc:docMk/>
          <pc:sldMk cId="1693170200" sldId="5531"/>
        </pc:sldMkLst>
      </pc:sldChg>
      <pc:sldChg chg="del">
        <pc:chgData name="Wei Li" userId="fae33518c2e5a771" providerId="LiveId" clId="{B0CA8019-B331-45CC-9449-57B1539EED40}" dt="2023-04-23T03:34:39.626" v="8" actId="47"/>
        <pc:sldMkLst>
          <pc:docMk/>
          <pc:sldMk cId="2795171450" sldId="5532"/>
        </pc:sldMkLst>
      </pc:sldChg>
      <pc:sldChg chg="del">
        <pc:chgData name="Wei Li" userId="fae33518c2e5a771" providerId="LiveId" clId="{B0CA8019-B331-45CC-9449-57B1539EED40}" dt="2023-04-23T03:34:52.088" v="9" actId="47"/>
        <pc:sldMkLst>
          <pc:docMk/>
          <pc:sldMk cId="647997252" sldId="5533"/>
        </pc:sldMkLst>
      </pc:sldChg>
      <pc:sldChg chg="del">
        <pc:chgData name="Wei Li" userId="fae33518c2e5a771" providerId="LiveId" clId="{B0CA8019-B331-45CC-9449-57B1539EED40}" dt="2023-04-23T03:34:52.088" v="9" actId="47"/>
        <pc:sldMkLst>
          <pc:docMk/>
          <pc:sldMk cId="957001827" sldId="5534"/>
        </pc:sldMkLst>
      </pc:sldChg>
      <pc:sldChg chg="del">
        <pc:chgData name="Wei Li" userId="fae33518c2e5a771" providerId="LiveId" clId="{B0CA8019-B331-45CC-9449-57B1539EED40}" dt="2023-04-23T03:34:52.088" v="9" actId="47"/>
        <pc:sldMkLst>
          <pc:docMk/>
          <pc:sldMk cId="1565664430" sldId="5535"/>
        </pc:sldMkLst>
      </pc:sldChg>
      <pc:sldChg chg="del">
        <pc:chgData name="Wei Li" userId="fae33518c2e5a771" providerId="LiveId" clId="{B0CA8019-B331-45CC-9449-57B1539EED40}" dt="2023-04-23T03:34:52.088" v="9" actId="47"/>
        <pc:sldMkLst>
          <pc:docMk/>
          <pc:sldMk cId="1152228888" sldId="5536"/>
        </pc:sldMkLst>
      </pc:sldChg>
      <pc:sldChg chg="del">
        <pc:chgData name="Wei Li" userId="fae33518c2e5a771" providerId="LiveId" clId="{B0CA8019-B331-45CC-9449-57B1539EED40}" dt="2023-04-23T03:32:31.449" v="3"/>
        <pc:sldMkLst>
          <pc:docMk/>
          <pc:sldMk cId="911538269" sldId="5537"/>
        </pc:sldMkLst>
      </pc:sldChg>
      <pc:sldChg chg="modSp modAnim">
        <pc:chgData name="Wei Li" userId="fae33518c2e5a771" providerId="LiveId" clId="{B0CA8019-B331-45CC-9449-57B1539EED40}" dt="2023-04-23T03:34:28.474" v="7"/>
        <pc:sldMkLst>
          <pc:docMk/>
          <pc:sldMk cId="2492386989" sldId="5541"/>
        </pc:sldMkLst>
        <pc:spChg chg="mod">
          <ac:chgData name="Wei Li" userId="fae33518c2e5a771" providerId="LiveId" clId="{B0CA8019-B331-45CC-9449-57B1539EED40}" dt="2023-04-23T03:34:28.474" v="7"/>
          <ac:spMkLst>
            <pc:docMk/>
            <pc:sldMk cId="2492386989" sldId="5541"/>
            <ac:spMk id="3" creationId="{D74C87F4-5885-722D-A60F-BA634FC73AEA}"/>
          </ac:spMkLst>
        </pc:spChg>
      </pc:sldChg>
      <pc:sldChg chg="modSp add mod">
        <pc:chgData name="Wei Li" userId="fae33518c2e5a771" providerId="LiveId" clId="{B0CA8019-B331-45CC-9449-57B1539EED40}" dt="2023-04-23T03:41:06.484" v="73" actId="20577"/>
        <pc:sldMkLst>
          <pc:docMk/>
          <pc:sldMk cId="820907903" sldId="5542"/>
        </pc:sldMkLst>
        <pc:spChg chg="mod">
          <ac:chgData name="Wei Li" userId="fae33518c2e5a771" providerId="LiveId" clId="{B0CA8019-B331-45CC-9449-57B1539EED40}" dt="2023-04-23T03:40:23.312" v="54" actId="20577"/>
          <ac:spMkLst>
            <pc:docMk/>
            <pc:sldMk cId="820907903" sldId="5542"/>
            <ac:spMk id="3" creationId="{0DFA149E-1499-1A1A-3595-9F887A230A39}"/>
          </ac:spMkLst>
        </pc:spChg>
        <pc:spChg chg="mod">
          <ac:chgData name="Wei Li" userId="fae33518c2e5a771" providerId="LiveId" clId="{B0CA8019-B331-45CC-9449-57B1539EED40}" dt="2023-04-23T03:41:06.484" v="73" actId="20577"/>
          <ac:spMkLst>
            <pc:docMk/>
            <pc:sldMk cId="820907903" sldId="5542"/>
            <ac:spMk id="1981" creationId="{00000000-0000-0000-0000-000000000000}"/>
          </ac:spMkLst>
        </pc:spChg>
      </pc:sldChg>
      <pc:sldChg chg="modSp add mod">
        <pc:chgData name="Wei Li" userId="fae33518c2e5a771" providerId="LiveId" clId="{B0CA8019-B331-45CC-9449-57B1539EED40}" dt="2023-04-23T03:46:37.529" v="117" actId="20577"/>
        <pc:sldMkLst>
          <pc:docMk/>
          <pc:sldMk cId="1225313843" sldId="5543"/>
        </pc:sldMkLst>
        <pc:spChg chg="mod">
          <ac:chgData name="Wei Li" userId="fae33518c2e5a771" providerId="LiveId" clId="{B0CA8019-B331-45CC-9449-57B1539EED40}" dt="2023-04-23T03:46:37.529" v="117" actId="20577"/>
          <ac:spMkLst>
            <pc:docMk/>
            <pc:sldMk cId="1225313843" sldId="5543"/>
            <ac:spMk id="2" creationId="{00000000-0000-0000-0000-000000000000}"/>
          </ac:spMkLst>
        </pc:spChg>
        <pc:spChg chg="mod">
          <ac:chgData name="Wei Li" userId="fae33518c2e5a771" providerId="LiveId" clId="{B0CA8019-B331-45CC-9449-57B1539EED40}" dt="2023-04-23T03:46:32.343" v="113" actId="20577"/>
          <ac:spMkLst>
            <pc:docMk/>
            <pc:sldMk cId="1225313843" sldId="5543"/>
            <ac:spMk id="14337" creationId="{00000000-0000-0000-0000-000000000000}"/>
          </ac:spMkLst>
        </pc:spChg>
      </pc:sldChg>
      <pc:sldChg chg="modSp add mod">
        <pc:chgData name="Wei Li" userId="fae33518c2e5a771" providerId="LiveId" clId="{B0CA8019-B331-45CC-9449-57B1539EED40}" dt="2023-04-23T03:47:39.911" v="128" actId="20577"/>
        <pc:sldMkLst>
          <pc:docMk/>
          <pc:sldMk cId="3952514820" sldId="5544"/>
        </pc:sldMkLst>
        <pc:spChg chg="mod">
          <ac:chgData name="Wei Li" userId="fae33518c2e5a771" providerId="LiveId" clId="{B0CA8019-B331-45CC-9449-57B1539EED40}" dt="2023-04-23T03:47:14.043" v="122" actId="20577"/>
          <ac:spMkLst>
            <pc:docMk/>
            <pc:sldMk cId="3952514820" sldId="5544"/>
            <ac:spMk id="2" creationId="{00000000-0000-0000-0000-000000000000}"/>
          </ac:spMkLst>
        </pc:spChg>
        <pc:spChg chg="mod">
          <ac:chgData name="Wei Li" userId="fae33518c2e5a771" providerId="LiveId" clId="{B0CA8019-B331-45CC-9449-57B1539EED40}" dt="2023-04-23T03:47:39.911" v="128" actId="20577"/>
          <ac:spMkLst>
            <pc:docMk/>
            <pc:sldMk cId="3952514820" sldId="5544"/>
            <ac:spMk id="14337" creationId="{00000000-0000-0000-0000-000000000000}"/>
          </ac:spMkLst>
        </pc:spChg>
      </pc:sldChg>
      <pc:sldChg chg="modSp add mod">
        <pc:chgData name="Wei Li" userId="fae33518c2e5a771" providerId="LiveId" clId="{B0CA8019-B331-45CC-9449-57B1539EED40}" dt="2023-04-23T03:49:41.705" v="146" actId="20577"/>
        <pc:sldMkLst>
          <pc:docMk/>
          <pc:sldMk cId="3380534825" sldId="5545"/>
        </pc:sldMkLst>
        <pc:spChg chg="mod">
          <ac:chgData name="Wei Li" userId="fae33518c2e5a771" providerId="LiveId" clId="{B0CA8019-B331-45CC-9449-57B1539EED40}" dt="2023-04-23T03:49:41.705" v="146" actId="20577"/>
          <ac:spMkLst>
            <pc:docMk/>
            <pc:sldMk cId="3380534825" sldId="5545"/>
            <ac:spMk id="2" creationId="{00000000-0000-0000-0000-000000000000}"/>
          </ac:spMkLst>
        </pc:spChg>
        <pc:spChg chg="mod">
          <ac:chgData name="Wei Li" userId="fae33518c2e5a771" providerId="LiveId" clId="{B0CA8019-B331-45CC-9449-57B1539EED40}" dt="2023-04-23T03:48:52.160" v="142" actId="20577"/>
          <ac:spMkLst>
            <pc:docMk/>
            <pc:sldMk cId="3380534825" sldId="5545"/>
            <ac:spMk id="14337" creationId="{00000000-0000-0000-0000-000000000000}"/>
          </ac:spMkLst>
        </pc:spChg>
      </pc:sldChg>
      <pc:sldChg chg="modSp add mod">
        <pc:chgData name="Wei Li" userId="fae33518c2e5a771" providerId="LiveId" clId="{B0CA8019-B331-45CC-9449-57B1539EED40}" dt="2023-04-23T03:51:07.898" v="169" actId="20577"/>
        <pc:sldMkLst>
          <pc:docMk/>
          <pc:sldMk cId="2203981762" sldId="5546"/>
        </pc:sldMkLst>
        <pc:spChg chg="mod">
          <ac:chgData name="Wei Li" userId="fae33518c2e5a771" providerId="LiveId" clId="{B0CA8019-B331-45CC-9449-57B1539EED40}" dt="2023-04-23T03:50:09.033" v="153" actId="20577"/>
          <ac:spMkLst>
            <pc:docMk/>
            <pc:sldMk cId="2203981762" sldId="5546"/>
            <ac:spMk id="2" creationId="{00000000-0000-0000-0000-000000000000}"/>
          </ac:spMkLst>
        </pc:spChg>
        <pc:spChg chg="mod">
          <ac:chgData name="Wei Li" userId="fae33518c2e5a771" providerId="LiveId" clId="{B0CA8019-B331-45CC-9449-57B1539EED40}" dt="2023-04-23T03:51:07.898" v="169" actId="20577"/>
          <ac:spMkLst>
            <pc:docMk/>
            <pc:sldMk cId="2203981762" sldId="5546"/>
            <ac:spMk id="14337" creationId="{00000000-0000-0000-0000-000000000000}"/>
          </ac:spMkLst>
        </pc:spChg>
      </pc:sldChg>
      <pc:sldChg chg="modSp add mod">
        <pc:chgData name="Wei Li" userId="fae33518c2e5a771" providerId="LiveId" clId="{B0CA8019-B331-45CC-9449-57B1539EED40}" dt="2023-04-23T03:51:24.318" v="173" actId="20577"/>
        <pc:sldMkLst>
          <pc:docMk/>
          <pc:sldMk cId="3773230219" sldId="5547"/>
        </pc:sldMkLst>
        <pc:spChg chg="mod">
          <ac:chgData name="Wei Li" userId="fae33518c2e5a771" providerId="LiveId" clId="{B0CA8019-B331-45CC-9449-57B1539EED40}" dt="2023-04-23T03:50:23.672" v="159" actId="20577"/>
          <ac:spMkLst>
            <pc:docMk/>
            <pc:sldMk cId="3773230219" sldId="5547"/>
            <ac:spMk id="2" creationId="{00000000-0000-0000-0000-000000000000}"/>
          </ac:spMkLst>
        </pc:spChg>
        <pc:spChg chg="mod">
          <ac:chgData name="Wei Li" userId="fae33518c2e5a771" providerId="LiveId" clId="{B0CA8019-B331-45CC-9449-57B1539EED40}" dt="2023-04-23T03:51:24.318" v="173" actId="20577"/>
          <ac:spMkLst>
            <pc:docMk/>
            <pc:sldMk cId="3773230219" sldId="5547"/>
            <ac:spMk id="14337" creationId="{00000000-0000-0000-0000-000000000000}"/>
          </ac:spMkLst>
        </pc:spChg>
      </pc:sldChg>
      <pc:sldChg chg="modSp add del mod setBg">
        <pc:chgData name="Wei Li" userId="fae33518c2e5a771" providerId="LiveId" clId="{B0CA8019-B331-45CC-9449-57B1539EED40}" dt="2023-04-23T04:13:21.761" v="193" actId="47"/>
        <pc:sldMkLst>
          <pc:docMk/>
          <pc:sldMk cId="242440773" sldId="5556"/>
        </pc:sldMkLst>
        <pc:spChg chg="mod">
          <ac:chgData name="Wei Li" userId="fae33518c2e5a771" providerId="LiveId" clId="{B0CA8019-B331-45CC-9449-57B1539EED40}" dt="2023-04-23T04:13:16.608" v="192"/>
          <ac:spMkLst>
            <pc:docMk/>
            <pc:sldMk cId="242440773" sldId="5556"/>
            <ac:spMk id="154" creationId="{00000000-0000-0000-0000-000000000000}"/>
          </ac:spMkLst>
        </pc:spChg>
      </pc:sldChg>
      <pc:sldChg chg="delSp modSp mod">
        <pc:chgData name="Wei Li" userId="fae33518c2e5a771" providerId="LiveId" clId="{B0CA8019-B331-45CC-9449-57B1539EED40}" dt="2023-04-23T04:15:50.642" v="218" actId="478"/>
        <pc:sldMkLst>
          <pc:docMk/>
          <pc:sldMk cId="2012406442" sldId="5556"/>
        </pc:sldMkLst>
        <pc:spChg chg="mod">
          <ac:chgData name="Wei Li" userId="fae33518c2e5a771" providerId="LiveId" clId="{B0CA8019-B331-45CC-9449-57B1539EED40}" dt="2023-04-23T04:13:30.210" v="194"/>
          <ac:spMkLst>
            <pc:docMk/>
            <pc:sldMk cId="2012406442" sldId="5556"/>
            <ac:spMk id="154" creationId="{00000000-0000-0000-0000-000000000000}"/>
          </ac:spMkLst>
        </pc:spChg>
        <pc:spChg chg="del mod">
          <ac:chgData name="Wei Li" userId="fae33518c2e5a771" providerId="LiveId" clId="{B0CA8019-B331-45CC-9449-57B1539EED40}" dt="2023-04-23T04:15:50.642" v="218" actId="478"/>
          <ac:spMkLst>
            <pc:docMk/>
            <pc:sldMk cId="2012406442" sldId="5556"/>
            <ac:spMk id="156" creationId="{00000000-0000-0000-0000-000000000000}"/>
          </ac:spMkLst>
        </pc:spChg>
      </pc:sldChg>
      <pc:sldChg chg="delSp modSp mod">
        <pc:chgData name="Wei Li" userId="fae33518c2e5a771" providerId="LiveId" clId="{B0CA8019-B331-45CC-9449-57B1539EED40}" dt="2023-04-23T04:15:56.890" v="219" actId="478"/>
        <pc:sldMkLst>
          <pc:docMk/>
          <pc:sldMk cId="2252121098" sldId="5557"/>
        </pc:sldMkLst>
        <pc:spChg chg="mod">
          <ac:chgData name="Wei Li" userId="fae33518c2e5a771" providerId="LiveId" clId="{B0CA8019-B331-45CC-9449-57B1539EED40}" dt="2023-04-23T04:15:03.829" v="211" actId="20577"/>
          <ac:spMkLst>
            <pc:docMk/>
            <pc:sldMk cId="2252121098" sldId="5557"/>
            <ac:spMk id="154" creationId="{00000000-0000-0000-0000-000000000000}"/>
          </ac:spMkLst>
        </pc:spChg>
        <pc:spChg chg="del">
          <ac:chgData name="Wei Li" userId="fae33518c2e5a771" providerId="LiveId" clId="{B0CA8019-B331-45CC-9449-57B1539EED40}" dt="2023-04-23T04:15:56.890" v="219" actId="478"/>
          <ac:spMkLst>
            <pc:docMk/>
            <pc:sldMk cId="2252121098" sldId="5557"/>
            <ac:spMk id="156" creationId="{00000000-0000-0000-0000-000000000000}"/>
          </ac:spMkLst>
        </pc:spChg>
      </pc:sldChg>
      <pc:sldChg chg="delSp modSp mod">
        <pc:chgData name="Wei Li" userId="fae33518c2e5a771" providerId="LiveId" clId="{B0CA8019-B331-45CC-9449-57B1539EED40}" dt="2023-04-23T04:16:02.146" v="220" actId="478"/>
        <pc:sldMkLst>
          <pc:docMk/>
          <pc:sldMk cId="1905910877" sldId="5558"/>
        </pc:sldMkLst>
        <pc:spChg chg="mod">
          <ac:chgData name="Wei Li" userId="fae33518c2e5a771" providerId="LiveId" clId="{B0CA8019-B331-45CC-9449-57B1539EED40}" dt="2023-04-23T04:15:34.001" v="214"/>
          <ac:spMkLst>
            <pc:docMk/>
            <pc:sldMk cId="1905910877" sldId="5558"/>
            <ac:spMk id="154" creationId="{00000000-0000-0000-0000-000000000000}"/>
          </ac:spMkLst>
        </pc:spChg>
        <pc:spChg chg="del">
          <ac:chgData name="Wei Li" userId="fae33518c2e5a771" providerId="LiveId" clId="{B0CA8019-B331-45CC-9449-57B1539EED40}" dt="2023-04-23T04:16:02.146" v="220" actId="478"/>
          <ac:spMkLst>
            <pc:docMk/>
            <pc:sldMk cId="1905910877" sldId="5558"/>
            <ac:spMk id="156" creationId="{00000000-0000-0000-0000-000000000000}"/>
          </ac:spMkLst>
        </pc:spChg>
      </pc:sldChg>
      <pc:sldMasterChg chg="del delSldLayout">
        <pc:chgData name="Wei Li" userId="fae33518c2e5a771" providerId="LiveId" clId="{B0CA8019-B331-45CC-9449-57B1539EED40}" dt="2023-04-23T03:32:35.236" v="4" actId="47"/>
        <pc:sldMasterMkLst>
          <pc:docMk/>
          <pc:sldMasterMk cId="97227611" sldId="2147488041"/>
        </pc:sldMasterMkLst>
        <pc:sldLayoutChg chg="del">
          <pc:chgData name="Wei Li" userId="fae33518c2e5a771" providerId="LiveId" clId="{B0CA8019-B331-45CC-9449-57B1539EED40}" dt="2023-04-23T03:32:35.236" v="4" actId="47"/>
          <pc:sldLayoutMkLst>
            <pc:docMk/>
            <pc:sldMasterMk cId="97227611" sldId="2147488041"/>
            <pc:sldLayoutMk cId="527142812" sldId="2147488042"/>
          </pc:sldLayoutMkLst>
        </pc:sldLayoutChg>
        <pc:sldLayoutChg chg="del">
          <pc:chgData name="Wei Li" userId="fae33518c2e5a771" providerId="LiveId" clId="{B0CA8019-B331-45CC-9449-57B1539EED40}" dt="2023-04-23T03:32:35.236" v="4" actId="47"/>
          <pc:sldLayoutMkLst>
            <pc:docMk/>
            <pc:sldMasterMk cId="97227611" sldId="2147488041"/>
            <pc:sldLayoutMk cId="1920203651" sldId="2147488043"/>
          </pc:sldLayoutMkLst>
        </pc:sldLayoutChg>
        <pc:sldLayoutChg chg="del">
          <pc:chgData name="Wei Li" userId="fae33518c2e5a771" providerId="LiveId" clId="{B0CA8019-B331-45CC-9449-57B1539EED40}" dt="2023-04-23T03:32:35.236" v="4" actId="47"/>
          <pc:sldLayoutMkLst>
            <pc:docMk/>
            <pc:sldMasterMk cId="97227611" sldId="2147488041"/>
            <pc:sldLayoutMk cId="2735984569" sldId="2147488044"/>
          </pc:sldLayoutMkLst>
        </pc:sldLayoutChg>
        <pc:sldLayoutChg chg="del">
          <pc:chgData name="Wei Li" userId="fae33518c2e5a771" providerId="LiveId" clId="{B0CA8019-B331-45CC-9449-57B1539EED40}" dt="2023-04-23T03:32:35.236" v="4" actId="47"/>
          <pc:sldLayoutMkLst>
            <pc:docMk/>
            <pc:sldMasterMk cId="97227611" sldId="2147488041"/>
            <pc:sldLayoutMk cId="3198936221" sldId="2147488045"/>
          </pc:sldLayoutMkLst>
        </pc:sldLayoutChg>
        <pc:sldLayoutChg chg="del">
          <pc:chgData name="Wei Li" userId="fae33518c2e5a771" providerId="LiveId" clId="{B0CA8019-B331-45CC-9449-57B1539EED40}" dt="2023-04-23T03:32:35.236" v="4" actId="47"/>
          <pc:sldLayoutMkLst>
            <pc:docMk/>
            <pc:sldMasterMk cId="97227611" sldId="2147488041"/>
            <pc:sldLayoutMk cId="1749721745" sldId="2147488046"/>
          </pc:sldLayoutMkLst>
        </pc:sldLayoutChg>
        <pc:sldLayoutChg chg="del">
          <pc:chgData name="Wei Li" userId="fae33518c2e5a771" providerId="LiveId" clId="{B0CA8019-B331-45CC-9449-57B1539EED40}" dt="2023-04-23T03:32:35.236" v="4" actId="47"/>
          <pc:sldLayoutMkLst>
            <pc:docMk/>
            <pc:sldMasterMk cId="97227611" sldId="2147488041"/>
            <pc:sldLayoutMk cId="2982307810" sldId="2147488047"/>
          </pc:sldLayoutMkLst>
        </pc:sldLayoutChg>
        <pc:sldLayoutChg chg="del">
          <pc:chgData name="Wei Li" userId="fae33518c2e5a771" providerId="LiveId" clId="{B0CA8019-B331-45CC-9449-57B1539EED40}" dt="2023-04-23T03:32:35.236" v="4" actId="47"/>
          <pc:sldLayoutMkLst>
            <pc:docMk/>
            <pc:sldMasterMk cId="97227611" sldId="2147488041"/>
            <pc:sldLayoutMk cId="3502070044" sldId="2147488048"/>
          </pc:sldLayoutMkLst>
        </pc:sldLayoutChg>
        <pc:sldLayoutChg chg="del">
          <pc:chgData name="Wei Li" userId="fae33518c2e5a771" providerId="LiveId" clId="{B0CA8019-B331-45CC-9449-57B1539EED40}" dt="2023-04-23T03:32:35.236" v="4" actId="47"/>
          <pc:sldLayoutMkLst>
            <pc:docMk/>
            <pc:sldMasterMk cId="97227611" sldId="2147488041"/>
            <pc:sldLayoutMk cId="4282007654" sldId="2147488049"/>
          </pc:sldLayoutMkLst>
        </pc:sldLayoutChg>
        <pc:sldLayoutChg chg="del">
          <pc:chgData name="Wei Li" userId="fae33518c2e5a771" providerId="LiveId" clId="{B0CA8019-B331-45CC-9449-57B1539EED40}" dt="2023-04-23T03:32:35.236" v="4" actId="47"/>
          <pc:sldLayoutMkLst>
            <pc:docMk/>
            <pc:sldMasterMk cId="97227611" sldId="2147488041"/>
            <pc:sldLayoutMk cId="1360079809" sldId="2147488050"/>
          </pc:sldLayoutMkLst>
        </pc:sldLayoutChg>
        <pc:sldLayoutChg chg="del">
          <pc:chgData name="Wei Li" userId="fae33518c2e5a771" providerId="LiveId" clId="{B0CA8019-B331-45CC-9449-57B1539EED40}" dt="2023-04-23T03:32:35.236" v="4" actId="47"/>
          <pc:sldLayoutMkLst>
            <pc:docMk/>
            <pc:sldMasterMk cId="97227611" sldId="2147488041"/>
            <pc:sldLayoutMk cId="1359898857" sldId="2147488051"/>
          </pc:sldLayoutMkLst>
        </pc:sldLayoutChg>
        <pc:sldLayoutChg chg="del">
          <pc:chgData name="Wei Li" userId="fae33518c2e5a771" providerId="LiveId" clId="{B0CA8019-B331-45CC-9449-57B1539EED40}" dt="2023-04-23T03:32:35.236" v="4" actId="47"/>
          <pc:sldLayoutMkLst>
            <pc:docMk/>
            <pc:sldMasterMk cId="97227611" sldId="2147488041"/>
            <pc:sldLayoutMk cId="2422480446" sldId="2147488052"/>
          </pc:sldLayoutMkLst>
        </pc:sldLayoutChg>
      </pc:sldMasterChg>
      <pc:sldMasterChg chg="del delSldLayout">
        <pc:chgData name="Wei Li" userId="fae33518c2e5a771" providerId="LiveId" clId="{B0CA8019-B331-45CC-9449-57B1539EED40}" dt="2023-04-23T03:29:37.838" v="1" actId="47"/>
        <pc:sldMasterMkLst>
          <pc:docMk/>
          <pc:sldMasterMk cId="4279204299" sldId="2147488053"/>
        </pc:sldMasterMkLst>
        <pc:sldLayoutChg chg="del">
          <pc:chgData name="Wei Li" userId="fae33518c2e5a771" providerId="LiveId" clId="{B0CA8019-B331-45CC-9449-57B1539EED40}" dt="2023-04-23T03:29:37.838" v="1" actId="47"/>
          <pc:sldLayoutMkLst>
            <pc:docMk/>
            <pc:sldMasterMk cId="4279204299" sldId="2147488053"/>
            <pc:sldLayoutMk cId="3262002642" sldId="2147488054"/>
          </pc:sldLayoutMkLst>
        </pc:sldLayoutChg>
        <pc:sldLayoutChg chg="del">
          <pc:chgData name="Wei Li" userId="fae33518c2e5a771" providerId="LiveId" clId="{B0CA8019-B331-45CC-9449-57B1539EED40}" dt="2023-04-23T03:29:37.838" v="1" actId="47"/>
          <pc:sldLayoutMkLst>
            <pc:docMk/>
            <pc:sldMasterMk cId="4279204299" sldId="2147488053"/>
            <pc:sldLayoutMk cId="891295208" sldId="2147488055"/>
          </pc:sldLayoutMkLst>
        </pc:sldLayoutChg>
        <pc:sldLayoutChg chg="del">
          <pc:chgData name="Wei Li" userId="fae33518c2e5a771" providerId="LiveId" clId="{B0CA8019-B331-45CC-9449-57B1539EED40}" dt="2023-04-23T03:29:37.838" v="1" actId="47"/>
          <pc:sldLayoutMkLst>
            <pc:docMk/>
            <pc:sldMasterMk cId="4279204299" sldId="2147488053"/>
            <pc:sldLayoutMk cId="2524332007" sldId="2147488056"/>
          </pc:sldLayoutMkLst>
        </pc:sldLayoutChg>
        <pc:sldLayoutChg chg="del">
          <pc:chgData name="Wei Li" userId="fae33518c2e5a771" providerId="LiveId" clId="{B0CA8019-B331-45CC-9449-57B1539EED40}" dt="2023-04-23T03:29:37.838" v="1" actId="47"/>
          <pc:sldLayoutMkLst>
            <pc:docMk/>
            <pc:sldMasterMk cId="4279204299" sldId="2147488053"/>
            <pc:sldLayoutMk cId="2491682881" sldId="2147488057"/>
          </pc:sldLayoutMkLst>
        </pc:sldLayoutChg>
        <pc:sldLayoutChg chg="del">
          <pc:chgData name="Wei Li" userId="fae33518c2e5a771" providerId="LiveId" clId="{B0CA8019-B331-45CC-9449-57B1539EED40}" dt="2023-04-23T03:29:37.838" v="1" actId="47"/>
          <pc:sldLayoutMkLst>
            <pc:docMk/>
            <pc:sldMasterMk cId="4279204299" sldId="2147488053"/>
            <pc:sldLayoutMk cId="2783600763" sldId="2147488058"/>
          </pc:sldLayoutMkLst>
        </pc:sldLayoutChg>
        <pc:sldLayoutChg chg="del">
          <pc:chgData name="Wei Li" userId="fae33518c2e5a771" providerId="LiveId" clId="{B0CA8019-B331-45CC-9449-57B1539EED40}" dt="2023-04-23T03:29:37.838" v="1" actId="47"/>
          <pc:sldLayoutMkLst>
            <pc:docMk/>
            <pc:sldMasterMk cId="4279204299" sldId="2147488053"/>
            <pc:sldLayoutMk cId="389740372" sldId="2147488059"/>
          </pc:sldLayoutMkLst>
        </pc:sldLayoutChg>
        <pc:sldLayoutChg chg="del">
          <pc:chgData name="Wei Li" userId="fae33518c2e5a771" providerId="LiveId" clId="{B0CA8019-B331-45CC-9449-57B1539EED40}" dt="2023-04-23T03:29:37.838" v="1" actId="47"/>
          <pc:sldLayoutMkLst>
            <pc:docMk/>
            <pc:sldMasterMk cId="4279204299" sldId="2147488053"/>
            <pc:sldLayoutMk cId="397740016" sldId="2147488060"/>
          </pc:sldLayoutMkLst>
        </pc:sldLayoutChg>
        <pc:sldLayoutChg chg="del">
          <pc:chgData name="Wei Li" userId="fae33518c2e5a771" providerId="LiveId" clId="{B0CA8019-B331-45CC-9449-57B1539EED40}" dt="2023-04-23T03:29:37.838" v="1" actId="47"/>
          <pc:sldLayoutMkLst>
            <pc:docMk/>
            <pc:sldMasterMk cId="4279204299" sldId="2147488053"/>
            <pc:sldLayoutMk cId="3709307140" sldId="2147488061"/>
          </pc:sldLayoutMkLst>
        </pc:sldLayoutChg>
        <pc:sldLayoutChg chg="del">
          <pc:chgData name="Wei Li" userId="fae33518c2e5a771" providerId="LiveId" clId="{B0CA8019-B331-45CC-9449-57B1539EED40}" dt="2023-04-23T03:29:37.838" v="1" actId="47"/>
          <pc:sldLayoutMkLst>
            <pc:docMk/>
            <pc:sldMasterMk cId="4279204299" sldId="2147488053"/>
            <pc:sldLayoutMk cId="2713884654" sldId="2147488062"/>
          </pc:sldLayoutMkLst>
        </pc:sldLayoutChg>
        <pc:sldLayoutChg chg="del">
          <pc:chgData name="Wei Li" userId="fae33518c2e5a771" providerId="LiveId" clId="{B0CA8019-B331-45CC-9449-57B1539EED40}" dt="2023-04-23T03:29:37.838" v="1" actId="47"/>
          <pc:sldLayoutMkLst>
            <pc:docMk/>
            <pc:sldMasterMk cId="4279204299" sldId="2147488053"/>
            <pc:sldLayoutMk cId="49727565" sldId="2147488063"/>
          </pc:sldLayoutMkLst>
        </pc:sldLayoutChg>
        <pc:sldLayoutChg chg="del">
          <pc:chgData name="Wei Li" userId="fae33518c2e5a771" providerId="LiveId" clId="{B0CA8019-B331-45CC-9449-57B1539EED40}" dt="2023-04-23T03:29:37.838" v="1" actId="47"/>
          <pc:sldLayoutMkLst>
            <pc:docMk/>
            <pc:sldMasterMk cId="4279204299" sldId="2147488053"/>
            <pc:sldLayoutMk cId="499119367" sldId="2147488064"/>
          </pc:sldLayoutMkLst>
        </pc:sldLayoutChg>
        <pc:sldLayoutChg chg="del">
          <pc:chgData name="Wei Li" userId="fae33518c2e5a771" providerId="LiveId" clId="{B0CA8019-B331-45CC-9449-57B1539EED40}" dt="2023-04-23T03:29:37.838" v="1" actId="47"/>
          <pc:sldLayoutMkLst>
            <pc:docMk/>
            <pc:sldMasterMk cId="4279204299" sldId="2147488053"/>
            <pc:sldLayoutMk cId="2642442971" sldId="2147488065"/>
          </pc:sldLayoutMkLst>
        </pc:sldLayoutChg>
        <pc:sldLayoutChg chg="del">
          <pc:chgData name="Wei Li" userId="fae33518c2e5a771" providerId="LiveId" clId="{B0CA8019-B331-45CC-9449-57B1539EED40}" dt="2023-04-23T03:29:37.838" v="1" actId="47"/>
          <pc:sldLayoutMkLst>
            <pc:docMk/>
            <pc:sldMasterMk cId="4279204299" sldId="2147488053"/>
            <pc:sldLayoutMk cId="10181228" sldId="2147488066"/>
          </pc:sldLayoutMkLst>
        </pc:sldLayoutChg>
        <pc:sldLayoutChg chg="del">
          <pc:chgData name="Wei Li" userId="fae33518c2e5a771" providerId="LiveId" clId="{B0CA8019-B331-45CC-9449-57B1539EED40}" dt="2023-04-23T03:29:37.838" v="1" actId="47"/>
          <pc:sldLayoutMkLst>
            <pc:docMk/>
            <pc:sldMasterMk cId="4279204299" sldId="2147488053"/>
            <pc:sldLayoutMk cId="2712423790" sldId="2147488067"/>
          </pc:sldLayoutMkLst>
        </pc:sldLayoutChg>
        <pc:sldLayoutChg chg="del">
          <pc:chgData name="Wei Li" userId="fae33518c2e5a771" providerId="LiveId" clId="{B0CA8019-B331-45CC-9449-57B1539EED40}" dt="2023-04-23T03:29:37.838" v="1" actId="47"/>
          <pc:sldLayoutMkLst>
            <pc:docMk/>
            <pc:sldMasterMk cId="4279204299" sldId="2147488053"/>
            <pc:sldLayoutMk cId="2498435652" sldId="2147488068"/>
          </pc:sldLayoutMkLst>
        </pc:sldLayoutChg>
        <pc:sldLayoutChg chg="del">
          <pc:chgData name="Wei Li" userId="fae33518c2e5a771" providerId="LiveId" clId="{B0CA8019-B331-45CC-9449-57B1539EED40}" dt="2023-04-23T03:29:37.838" v="1" actId="47"/>
          <pc:sldLayoutMkLst>
            <pc:docMk/>
            <pc:sldMasterMk cId="4279204299" sldId="2147488053"/>
            <pc:sldLayoutMk cId="3562673215" sldId="2147488069"/>
          </pc:sldLayoutMkLst>
        </pc:sldLayoutChg>
        <pc:sldLayoutChg chg="del">
          <pc:chgData name="Wei Li" userId="fae33518c2e5a771" providerId="LiveId" clId="{B0CA8019-B331-45CC-9449-57B1539EED40}" dt="2023-04-23T03:29:37.838" v="1" actId="47"/>
          <pc:sldLayoutMkLst>
            <pc:docMk/>
            <pc:sldMasterMk cId="4279204299" sldId="2147488053"/>
            <pc:sldLayoutMk cId="749531297" sldId="2147488070"/>
          </pc:sldLayoutMkLst>
        </pc:sldLayoutChg>
      </pc:sldMasterChg>
      <pc:sldMasterChg chg="del delSldLayout">
        <pc:chgData name="Wei Li" userId="fae33518c2e5a771" providerId="LiveId" clId="{B0CA8019-B331-45CC-9449-57B1539EED40}" dt="2023-04-23T03:34:39.626" v="8" actId="47"/>
        <pc:sldMasterMkLst>
          <pc:docMk/>
          <pc:sldMasterMk cId="3574957319" sldId="2147488082"/>
        </pc:sldMasterMkLst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3574957319" sldId="2147488082"/>
            <pc:sldLayoutMk cId="2567435789" sldId="2147488083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3574957319" sldId="2147488082"/>
            <pc:sldLayoutMk cId="1145547087" sldId="2147488084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3574957319" sldId="2147488082"/>
            <pc:sldLayoutMk cId="1322896423" sldId="2147488085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3574957319" sldId="2147488082"/>
            <pc:sldLayoutMk cId="3636927467" sldId="2147488086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3574957319" sldId="2147488082"/>
            <pc:sldLayoutMk cId="2694304580" sldId="2147488087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3574957319" sldId="2147488082"/>
            <pc:sldLayoutMk cId="3045209909" sldId="2147488088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3574957319" sldId="2147488082"/>
            <pc:sldLayoutMk cId="3868021829" sldId="2147488089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3574957319" sldId="2147488082"/>
            <pc:sldLayoutMk cId="3674415917" sldId="2147488090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3574957319" sldId="2147488082"/>
            <pc:sldLayoutMk cId="1959506513" sldId="2147488091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3574957319" sldId="2147488082"/>
            <pc:sldLayoutMk cId="3127986272" sldId="2147488092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3574957319" sldId="2147488082"/>
            <pc:sldLayoutMk cId="858797908" sldId="2147488093"/>
          </pc:sldLayoutMkLst>
        </pc:sldLayoutChg>
      </pc:sldMasterChg>
      <pc:sldMasterChg chg="del delSldLayout">
        <pc:chgData name="Wei Li" userId="fae33518c2e5a771" providerId="LiveId" clId="{B0CA8019-B331-45CC-9449-57B1539EED40}" dt="2023-04-23T03:34:39.626" v="8" actId="47"/>
        <pc:sldMasterMkLst>
          <pc:docMk/>
          <pc:sldMasterMk cId="3179829929" sldId="2147488094"/>
        </pc:sldMasterMkLst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3179829929" sldId="2147488094"/>
            <pc:sldLayoutMk cId="2165362506" sldId="2147488095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3179829929" sldId="2147488094"/>
            <pc:sldLayoutMk cId="2894839408" sldId="2147488096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3179829929" sldId="2147488094"/>
            <pc:sldLayoutMk cId="3370276730" sldId="2147488097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3179829929" sldId="2147488094"/>
            <pc:sldLayoutMk cId="409966397" sldId="2147488098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3179829929" sldId="2147488094"/>
            <pc:sldLayoutMk cId="1382329454" sldId="2147488099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3179829929" sldId="2147488094"/>
            <pc:sldLayoutMk cId="1897869554" sldId="2147488100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3179829929" sldId="2147488094"/>
            <pc:sldLayoutMk cId="3490903072" sldId="2147488101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3179829929" sldId="2147488094"/>
            <pc:sldLayoutMk cId="1351883665" sldId="2147488102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3179829929" sldId="2147488094"/>
            <pc:sldLayoutMk cId="752178478" sldId="2147488103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3179829929" sldId="2147488094"/>
            <pc:sldLayoutMk cId="563607357" sldId="2147488104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3179829929" sldId="2147488094"/>
            <pc:sldLayoutMk cId="2386957490" sldId="2147488105"/>
          </pc:sldLayoutMkLst>
        </pc:sldLayoutChg>
      </pc:sldMasterChg>
      <pc:sldMasterChg chg="del delSldLayout">
        <pc:chgData name="Wei Li" userId="fae33518c2e5a771" providerId="LiveId" clId="{B0CA8019-B331-45CC-9449-57B1539EED40}" dt="2023-04-23T03:34:39.626" v="8" actId="47"/>
        <pc:sldMasterMkLst>
          <pc:docMk/>
          <pc:sldMasterMk cId="3941650876" sldId="2147488106"/>
        </pc:sldMasterMkLst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3941650876" sldId="2147488106"/>
            <pc:sldLayoutMk cId="1495475622" sldId="2147488107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3941650876" sldId="2147488106"/>
            <pc:sldLayoutMk cId="2925649420" sldId="2147488108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3941650876" sldId="2147488106"/>
            <pc:sldLayoutMk cId="2808037336" sldId="2147488109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3941650876" sldId="2147488106"/>
            <pc:sldLayoutMk cId="1974125306" sldId="2147488110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3941650876" sldId="2147488106"/>
            <pc:sldLayoutMk cId="1480276429" sldId="2147488111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3941650876" sldId="2147488106"/>
            <pc:sldLayoutMk cId="4114058966" sldId="2147488112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3941650876" sldId="2147488106"/>
            <pc:sldLayoutMk cId="3807921363" sldId="2147488113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3941650876" sldId="2147488106"/>
            <pc:sldLayoutMk cId="170417967" sldId="2147488114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3941650876" sldId="2147488106"/>
            <pc:sldLayoutMk cId="2059419921" sldId="2147488115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3941650876" sldId="2147488106"/>
            <pc:sldLayoutMk cId="3683866665" sldId="2147488116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3941650876" sldId="2147488106"/>
            <pc:sldLayoutMk cId="808544982" sldId="2147488117"/>
          </pc:sldLayoutMkLst>
        </pc:sldLayoutChg>
      </pc:sldMasterChg>
      <pc:sldMasterChg chg="del delSldLayout">
        <pc:chgData name="Wei Li" userId="fae33518c2e5a771" providerId="LiveId" clId="{B0CA8019-B331-45CC-9449-57B1539EED40}" dt="2023-04-23T03:34:39.626" v="8" actId="47"/>
        <pc:sldMasterMkLst>
          <pc:docMk/>
          <pc:sldMasterMk cId="4234160239" sldId="2147488130"/>
        </pc:sldMasterMkLst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4234160239" sldId="2147488130"/>
            <pc:sldLayoutMk cId="3035628555" sldId="2147488131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4234160239" sldId="2147488130"/>
            <pc:sldLayoutMk cId="3888940519" sldId="2147488132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4234160239" sldId="2147488130"/>
            <pc:sldLayoutMk cId="1936683978" sldId="2147488133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4234160239" sldId="2147488130"/>
            <pc:sldLayoutMk cId="3491056474" sldId="2147488134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4234160239" sldId="2147488130"/>
            <pc:sldLayoutMk cId="382738563" sldId="2147488135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4234160239" sldId="2147488130"/>
            <pc:sldLayoutMk cId="1973079187" sldId="2147488136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4234160239" sldId="2147488130"/>
            <pc:sldLayoutMk cId="2751930824" sldId="2147488137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4234160239" sldId="2147488130"/>
            <pc:sldLayoutMk cId="1186981110" sldId="2147488138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4234160239" sldId="2147488130"/>
            <pc:sldLayoutMk cId="303644119" sldId="2147488139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4234160239" sldId="2147488130"/>
            <pc:sldLayoutMk cId="4058104769" sldId="2147488140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4234160239" sldId="2147488130"/>
            <pc:sldLayoutMk cId="580713111" sldId="2147488141"/>
          </pc:sldLayoutMkLst>
        </pc:sldLayoutChg>
      </pc:sldMasterChg>
      <pc:sldMasterChg chg="del delSldLayout">
        <pc:chgData name="Wei Li" userId="fae33518c2e5a771" providerId="LiveId" clId="{B0CA8019-B331-45CC-9449-57B1539EED40}" dt="2023-04-23T03:34:52.088" v="9" actId="47"/>
        <pc:sldMasterMkLst>
          <pc:docMk/>
          <pc:sldMasterMk cId="1247604656" sldId="2147488142"/>
        </pc:sldMasterMkLst>
        <pc:sldLayoutChg chg="del">
          <pc:chgData name="Wei Li" userId="fae33518c2e5a771" providerId="LiveId" clId="{B0CA8019-B331-45CC-9449-57B1539EED40}" dt="2023-04-23T03:34:52.088" v="9" actId="47"/>
          <pc:sldLayoutMkLst>
            <pc:docMk/>
            <pc:sldMasterMk cId="1247604656" sldId="2147488142"/>
            <pc:sldLayoutMk cId="141392421" sldId="2147488143"/>
          </pc:sldLayoutMkLst>
        </pc:sldLayoutChg>
        <pc:sldLayoutChg chg="del">
          <pc:chgData name="Wei Li" userId="fae33518c2e5a771" providerId="LiveId" clId="{B0CA8019-B331-45CC-9449-57B1539EED40}" dt="2023-04-23T03:34:52.088" v="9" actId="47"/>
          <pc:sldLayoutMkLst>
            <pc:docMk/>
            <pc:sldMasterMk cId="1247604656" sldId="2147488142"/>
            <pc:sldLayoutMk cId="3289344821" sldId="2147488144"/>
          </pc:sldLayoutMkLst>
        </pc:sldLayoutChg>
        <pc:sldLayoutChg chg="del">
          <pc:chgData name="Wei Li" userId="fae33518c2e5a771" providerId="LiveId" clId="{B0CA8019-B331-45CC-9449-57B1539EED40}" dt="2023-04-23T03:34:52.088" v="9" actId="47"/>
          <pc:sldLayoutMkLst>
            <pc:docMk/>
            <pc:sldMasterMk cId="1247604656" sldId="2147488142"/>
            <pc:sldLayoutMk cId="2550598059" sldId="2147488145"/>
          </pc:sldLayoutMkLst>
        </pc:sldLayoutChg>
        <pc:sldLayoutChg chg="del">
          <pc:chgData name="Wei Li" userId="fae33518c2e5a771" providerId="LiveId" clId="{B0CA8019-B331-45CC-9449-57B1539EED40}" dt="2023-04-23T03:34:52.088" v="9" actId="47"/>
          <pc:sldLayoutMkLst>
            <pc:docMk/>
            <pc:sldMasterMk cId="1247604656" sldId="2147488142"/>
            <pc:sldLayoutMk cId="52621695" sldId="2147488146"/>
          </pc:sldLayoutMkLst>
        </pc:sldLayoutChg>
        <pc:sldLayoutChg chg="del">
          <pc:chgData name="Wei Li" userId="fae33518c2e5a771" providerId="LiveId" clId="{B0CA8019-B331-45CC-9449-57B1539EED40}" dt="2023-04-23T03:34:52.088" v="9" actId="47"/>
          <pc:sldLayoutMkLst>
            <pc:docMk/>
            <pc:sldMasterMk cId="1247604656" sldId="2147488142"/>
            <pc:sldLayoutMk cId="1158097150" sldId="2147488147"/>
          </pc:sldLayoutMkLst>
        </pc:sldLayoutChg>
        <pc:sldLayoutChg chg="del">
          <pc:chgData name="Wei Li" userId="fae33518c2e5a771" providerId="LiveId" clId="{B0CA8019-B331-45CC-9449-57B1539EED40}" dt="2023-04-23T03:34:52.088" v="9" actId="47"/>
          <pc:sldLayoutMkLst>
            <pc:docMk/>
            <pc:sldMasterMk cId="1247604656" sldId="2147488142"/>
            <pc:sldLayoutMk cId="2852665836" sldId="2147488148"/>
          </pc:sldLayoutMkLst>
        </pc:sldLayoutChg>
        <pc:sldLayoutChg chg="del">
          <pc:chgData name="Wei Li" userId="fae33518c2e5a771" providerId="LiveId" clId="{B0CA8019-B331-45CC-9449-57B1539EED40}" dt="2023-04-23T03:34:52.088" v="9" actId="47"/>
          <pc:sldLayoutMkLst>
            <pc:docMk/>
            <pc:sldMasterMk cId="1247604656" sldId="2147488142"/>
            <pc:sldLayoutMk cId="3672449710" sldId="2147488149"/>
          </pc:sldLayoutMkLst>
        </pc:sldLayoutChg>
        <pc:sldLayoutChg chg="del">
          <pc:chgData name="Wei Li" userId="fae33518c2e5a771" providerId="LiveId" clId="{B0CA8019-B331-45CC-9449-57B1539EED40}" dt="2023-04-23T03:34:52.088" v="9" actId="47"/>
          <pc:sldLayoutMkLst>
            <pc:docMk/>
            <pc:sldMasterMk cId="1247604656" sldId="2147488142"/>
            <pc:sldLayoutMk cId="2464866146" sldId="2147488150"/>
          </pc:sldLayoutMkLst>
        </pc:sldLayoutChg>
        <pc:sldLayoutChg chg="del">
          <pc:chgData name="Wei Li" userId="fae33518c2e5a771" providerId="LiveId" clId="{B0CA8019-B331-45CC-9449-57B1539EED40}" dt="2023-04-23T03:34:52.088" v="9" actId="47"/>
          <pc:sldLayoutMkLst>
            <pc:docMk/>
            <pc:sldMasterMk cId="1247604656" sldId="2147488142"/>
            <pc:sldLayoutMk cId="3804417947" sldId="2147488151"/>
          </pc:sldLayoutMkLst>
        </pc:sldLayoutChg>
        <pc:sldLayoutChg chg="del">
          <pc:chgData name="Wei Li" userId="fae33518c2e5a771" providerId="LiveId" clId="{B0CA8019-B331-45CC-9449-57B1539EED40}" dt="2023-04-23T03:34:52.088" v="9" actId="47"/>
          <pc:sldLayoutMkLst>
            <pc:docMk/>
            <pc:sldMasterMk cId="1247604656" sldId="2147488142"/>
            <pc:sldLayoutMk cId="2119019142" sldId="2147488152"/>
          </pc:sldLayoutMkLst>
        </pc:sldLayoutChg>
        <pc:sldLayoutChg chg="del">
          <pc:chgData name="Wei Li" userId="fae33518c2e5a771" providerId="LiveId" clId="{B0CA8019-B331-45CC-9449-57B1539EED40}" dt="2023-04-23T03:34:52.088" v="9" actId="47"/>
          <pc:sldLayoutMkLst>
            <pc:docMk/>
            <pc:sldMasterMk cId="1247604656" sldId="2147488142"/>
            <pc:sldLayoutMk cId="1995290153" sldId="2147488153"/>
          </pc:sldLayoutMkLst>
        </pc:sldLayoutChg>
      </pc:sldMasterChg>
      <pc:sldMasterChg chg="del delSldLayout">
        <pc:chgData name="Wei Li" userId="fae33518c2e5a771" providerId="LiveId" clId="{B0CA8019-B331-45CC-9449-57B1539EED40}" dt="2023-04-23T03:34:39.626" v="8" actId="47"/>
        <pc:sldMasterMkLst>
          <pc:docMk/>
          <pc:sldMasterMk cId="1797096272" sldId="2147488154"/>
        </pc:sldMasterMkLst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1797096272" sldId="2147488154"/>
            <pc:sldLayoutMk cId="1046141512" sldId="2147488155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1797096272" sldId="2147488154"/>
            <pc:sldLayoutMk cId="2576586416" sldId="2147488156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1797096272" sldId="2147488154"/>
            <pc:sldLayoutMk cId="2432718927" sldId="2147488157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1797096272" sldId="2147488154"/>
            <pc:sldLayoutMk cId="3158254722" sldId="2147488158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1797096272" sldId="2147488154"/>
            <pc:sldLayoutMk cId="917850252" sldId="2147488159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1797096272" sldId="2147488154"/>
            <pc:sldLayoutMk cId="663926924" sldId="2147488160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1797096272" sldId="2147488154"/>
            <pc:sldLayoutMk cId="774645134" sldId="2147488161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1797096272" sldId="2147488154"/>
            <pc:sldLayoutMk cId="2574651425" sldId="2147488162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1797096272" sldId="2147488154"/>
            <pc:sldLayoutMk cId="4071077127" sldId="2147488163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1797096272" sldId="2147488154"/>
            <pc:sldLayoutMk cId="809495635" sldId="2147488164"/>
          </pc:sldLayoutMkLst>
        </pc:sldLayoutChg>
        <pc:sldLayoutChg chg="del">
          <pc:chgData name="Wei Li" userId="fae33518c2e5a771" providerId="LiveId" clId="{B0CA8019-B331-45CC-9449-57B1539EED40}" dt="2023-04-23T03:34:39.626" v="8" actId="47"/>
          <pc:sldLayoutMkLst>
            <pc:docMk/>
            <pc:sldMasterMk cId="1797096272" sldId="2147488154"/>
            <pc:sldLayoutMk cId="932180156" sldId="2147488165"/>
          </pc:sldLayoutMkLst>
        </pc:sldLayoutChg>
      </pc:sldMasterChg>
    </pc:docChg>
  </pc:docChgLst>
  <pc:docChgLst>
    <pc:chgData name="Wei Li" userId="fae33518c2e5a771" providerId="LiveId" clId="{F9C1356C-710E-4C4A-B05C-8F294AEE70F7}"/>
    <pc:docChg chg="undo custSel addSld delSld modSld delMainMaster">
      <pc:chgData name="Wei Li" userId="fae33518c2e5a771" providerId="LiveId" clId="{F9C1356C-710E-4C4A-B05C-8F294AEE70F7}" dt="2023-01-22T03:43:56.733" v="138" actId="1076"/>
      <pc:docMkLst>
        <pc:docMk/>
      </pc:docMkLst>
      <pc:sldChg chg="del">
        <pc:chgData name="Wei Li" userId="fae33518c2e5a771" providerId="LiveId" clId="{F9C1356C-710E-4C4A-B05C-8F294AEE70F7}" dt="2023-01-22T02:43:18.658" v="1" actId="47"/>
        <pc:sldMkLst>
          <pc:docMk/>
          <pc:sldMk cId="2902771467" sldId="256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2865787771" sldId="257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3978998087" sldId="258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2362523213" sldId="259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3653716538" sldId="260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974817864" sldId="261"/>
        </pc:sldMkLst>
      </pc:sldChg>
      <pc:sldChg chg="del">
        <pc:chgData name="Wei Li" userId="fae33518c2e5a771" providerId="LiveId" clId="{F9C1356C-710E-4C4A-B05C-8F294AEE70F7}" dt="2023-01-22T02:44:19.956" v="2" actId="47"/>
        <pc:sldMkLst>
          <pc:docMk/>
          <pc:sldMk cId="3295395702" sldId="262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3430383581" sldId="263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129936739" sldId="264"/>
        </pc:sldMkLst>
      </pc:sldChg>
      <pc:sldChg chg="del">
        <pc:chgData name="Wei Li" userId="fae33518c2e5a771" providerId="LiveId" clId="{F9C1356C-710E-4C4A-B05C-8F294AEE70F7}" dt="2023-01-22T02:45:14.175" v="3" actId="47"/>
        <pc:sldMkLst>
          <pc:docMk/>
          <pc:sldMk cId="2605798008" sldId="265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3635143879" sldId="266"/>
        </pc:sldMkLst>
      </pc:sldChg>
      <pc:sldChg chg="del">
        <pc:chgData name="Wei Li" userId="fae33518c2e5a771" providerId="LiveId" clId="{F9C1356C-710E-4C4A-B05C-8F294AEE70F7}" dt="2023-01-22T02:45:14.175" v="3" actId="47"/>
        <pc:sldMkLst>
          <pc:docMk/>
          <pc:sldMk cId="3125205656" sldId="267"/>
        </pc:sldMkLst>
      </pc:sldChg>
      <pc:sldChg chg="del">
        <pc:chgData name="Wei Li" userId="fae33518c2e5a771" providerId="LiveId" clId="{F9C1356C-710E-4C4A-B05C-8F294AEE70F7}" dt="2023-01-22T02:45:14.175" v="3" actId="47"/>
        <pc:sldMkLst>
          <pc:docMk/>
          <pc:sldMk cId="1890453538" sldId="268"/>
        </pc:sldMkLst>
      </pc:sldChg>
      <pc:sldChg chg="del">
        <pc:chgData name="Wei Li" userId="fae33518c2e5a771" providerId="LiveId" clId="{F9C1356C-710E-4C4A-B05C-8F294AEE70F7}" dt="2023-01-22T02:45:14.175" v="3" actId="47"/>
        <pc:sldMkLst>
          <pc:docMk/>
          <pc:sldMk cId="196648943" sldId="269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738276837" sldId="270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3857264803" sldId="271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272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273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274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275"/>
        </pc:sldMkLst>
      </pc:sldChg>
      <pc:sldChg chg="del">
        <pc:chgData name="Wei Li" userId="fae33518c2e5a771" providerId="LiveId" clId="{F9C1356C-710E-4C4A-B05C-8F294AEE70F7}" dt="2023-01-22T02:34:33.337" v="0" actId="47"/>
        <pc:sldMkLst>
          <pc:docMk/>
          <pc:sldMk cId="134835558" sldId="564"/>
        </pc:sldMkLst>
      </pc:sldChg>
      <pc:sldChg chg="del">
        <pc:chgData name="Wei Li" userId="fae33518c2e5a771" providerId="LiveId" clId="{F9C1356C-710E-4C4A-B05C-8F294AEE70F7}" dt="2023-01-22T02:34:33.337" v="0" actId="47"/>
        <pc:sldMkLst>
          <pc:docMk/>
          <pc:sldMk cId="628451326" sldId="584"/>
        </pc:sldMkLst>
      </pc:sldChg>
      <pc:sldChg chg="del">
        <pc:chgData name="Wei Li" userId="fae33518c2e5a771" providerId="LiveId" clId="{F9C1356C-710E-4C4A-B05C-8F294AEE70F7}" dt="2023-01-22T02:34:33.337" v="0" actId="47"/>
        <pc:sldMkLst>
          <pc:docMk/>
          <pc:sldMk cId="3955251135" sldId="587"/>
        </pc:sldMkLst>
      </pc:sldChg>
      <pc:sldChg chg="del">
        <pc:chgData name="Wei Li" userId="fae33518c2e5a771" providerId="LiveId" clId="{F9C1356C-710E-4C4A-B05C-8F294AEE70F7}" dt="2023-01-22T02:34:33.337" v="0" actId="47"/>
        <pc:sldMkLst>
          <pc:docMk/>
          <pc:sldMk cId="718765077" sldId="588"/>
        </pc:sldMkLst>
      </pc:sldChg>
      <pc:sldChg chg="del">
        <pc:chgData name="Wei Li" userId="fae33518c2e5a771" providerId="LiveId" clId="{F9C1356C-710E-4C4A-B05C-8F294AEE70F7}" dt="2023-01-22T02:34:33.337" v="0" actId="47"/>
        <pc:sldMkLst>
          <pc:docMk/>
          <pc:sldMk cId="2655341275" sldId="589"/>
        </pc:sldMkLst>
      </pc:sldChg>
      <pc:sldChg chg="del">
        <pc:chgData name="Wei Li" userId="fae33518c2e5a771" providerId="LiveId" clId="{F9C1356C-710E-4C4A-B05C-8F294AEE70F7}" dt="2023-01-22T02:34:33.337" v="0" actId="47"/>
        <pc:sldMkLst>
          <pc:docMk/>
          <pc:sldMk cId="1771176027" sldId="590"/>
        </pc:sldMkLst>
      </pc:sldChg>
      <pc:sldChg chg="del">
        <pc:chgData name="Wei Li" userId="fae33518c2e5a771" providerId="LiveId" clId="{F9C1356C-710E-4C4A-B05C-8F294AEE70F7}" dt="2023-01-22T02:34:33.337" v="0" actId="47"/>
        <pc:sldMkLst>
          <pc:docMk/>
          <pc:sldMk cId="3048682982" sldId="591"/>
        </pc:sldMkLst>
      </pc:sldChg>
      <pc:sldChg chg="modSp mod">
        <pc:chgData name="Wei Li" userId="fae33518c2e5a771" providerId="LiveId" clId="{F9C1356C-710E-4C4A-B05C-8F294AEE70F7}" dt="2023-01-22T03:20:55.940" v="64" actId="20577"/>
        <pc:sldMkLst>
          <pc:docMk/>
          <pc:sldMk cId="4265739660" sldId="791"/>
        </pc:sldMkLst>
        <pc:spChg chg="mod">
          <ac:chgData name="Wei Li" userId="fae33518c2e5a771" providerId="LiveId" clId="{F9C1356C-710E-4C4A-B05C-8F294AEE70F7}" dt="2023-01-22T03:20:55.940" v="64" actId="20577"/>
          <ac:spMkLst>
            <pc:docMk/>
            <pc:sldMk cId="4265739660" sldId="791"/>
            <ac:spMk id="2" creationId="{00000000-0000-0000-0000-000000000000}"/>
          </ac:spMkLst>
        </pc:spChg>
        <pc:spChg chg="mod">
          <ac:chgData name="Wei Li" userId="fae33518c2e5a771" providerId="LiveId" clId="{F9C1356C-710E-4C4A-B05C-8F294AEE70F7}" dt="2023-01-22T03:20:21.377" v="43"/>
          <ac:spMkLst>
            <pc:docMk/>
            <pc:sldMk cId="4265739660" sldId="791"/>
            <ac:spMk id="14337" creationId="{00000000-0000-0000-0000-000000000000}"/>
          </ac:spMkLst>
        </pc:spChg>
      </pc:sldChg>
      <pc:sldChg chg="modSp mod">
        <pc:chgData name="Wei Li" userId="fae33518c2e5a771" providerId="LiveId" clId="{F9C1356C-710E-4C4A-B05C-8F294AEE70F7}" dt="2023-01-22T03:21:23.001" v="67"/>
        <pc:sldMkLst>
          <pc:docMk/>
          <pc:sldMk cId="0" sldId="1614"/>
        </pc:sldMkLst>
        <pc:spChg chg="mod">
          <ac:chgData name="Wei Li" userId="fae33518c2e5a771" providerId="LiveId" clId="{F9C1356C-710E-4C4A-B05C-8F294AEE70F7}" dt="2023-01-22T03:21:23.001" v="67"/>
          <ac:spMkLst>
            <pc:docMk/>
            <pc:sldMk cId="0" sldId="1614"/>
            <ac:spMk id="3" creationId="{0DFA149E-1499-1A1A-3595-9F887A230A39}"/>
          </ac:spMkLst>
        </pc:spChg>
        <pc:spChg chg="mod">
          <ac:chgData name="Wei Li" userId="fae33518c2e5a771" providerId="LiveId" clId="{F9C1356C-710E-4C4A-B05C-8F294AEE70F7}" dt="2023-01-22T02:53:26.582" v="28"/>
          <ac:spMkLst>
            <pc:docMk/>
            <pc:sldMk cId="0" sldId="1614"/>
            <ac:spMk id="1981" creationId="{00000000-0000-0000-0000-000000000000}"/>
          </ac:spMkLst>
        </pc:spChg>
      </pc:sldChg>
      <pc:sldChg chg="modSp mod">
        <pc:chgData name="Wei Li" userId="fae33518c2e5a771" providerId="LiveId" clId="{F9C1356C-710E-4C4A-B05C-8F294AEE70F7}" dt="2023-01-22T02:47:30.320" v="26" actId="20577"/>
        <pc:sldMkLst>
          <pc:docMk/>
          <pc:sldMk cId="2948737989" sldId="3890"/>
        </pc:sldMkLst>
        <pc:spChg chg="mod">
          <ac:chgData name="Wei Li" userId="fae33518c2e5a771" providerId="LiveId" clId="{F9C1356C-710E-4C4A-B05C-8F294AEE70F7}" dt="2023-01-22T02:47:30.320" v="26" actId="20577"/>
          <ac:spMkLst>
            <pc:docMk/>
            <pc:sldMk cId="2948737989" sldId="3890"/>
            <ac:spMk id="9221" creationId="{1963743E-278D-4EB4-B42D-E105CC2F7DE7}"/>
          </ac:spMkLst>
        </pc:spChg>
        <pc:spChg chg="mod">
          <ac:chgData name="Wei Li" userId="fae33518c2e5a771" providerId="LiveId" clId="{F9C1356C-710E-4C4A-B05C-8F294AEE70F7}" dt="2023-01-22T02:47:14.764" v="5"/>
          <ac:spMkLst>
            <pc:docMk/>
            <pc:sldMk cId="2948737989" sldId="3890"/>
            <ac:spMk id="392195" creationId="{00000000-0000-0000-0000-000000000000}"/>
          </ac:spMkLst>
        </pc:spChg>
      </pc:sldChg>
      <pc:sldChg chg="modSp mod">
        <pc:chgData name="Wei Li" userId="fae33518c2e5a771" providerId="LiveId" clId="{F9C1356C-710E-4C4A-B05C-8F294AEE70F7}" dt="2023-01-22T03:21:32.774" v="70" actId="20577"/>
        <pc:sldMkLst>
          <pc:docMk/>
          <pc:sldMk cId="2762501048" sldId="5383"/>
        </pc:sldMkLst>
        <pc:spChg chg="mod">
          <ac:chgData name="Wei Li" userId="fae33518c2e5a771" providerId="LiveId" clId="{F9C1356C-710E-4C4A-B05C-8F294AEE70F7}" dt="2023-01-22T03:21:32.774" v="70" actId="20577"/>
          <ac:spMkLst>
            <pc:docMk/>
            <pc:sldMk cId="2762501048" sldId="5383"/>
            <ac:spMk id="3" creationId="{0DFA149E-1499-1A1A-3595-9F887A230A39}"/>
          </ac:spMkLst>
        </pc:spChg>
        <pc:spChg chg="mod">
          <ac:chgData name="Wei Li" userId="fae33518c2e5a771" providerId="LiveId" clId="{F9C1356C-710E-4C4A-B05C-8F294AEE70F7}" dt="2023-01-22T02:56:27.690" v="33"/>
          <ac:spMkLst>
            <pc:docMk/>
            <pc:sldMk cId="2762501048" sldId="5383"/>
            <ac:spMk id="1981" creationId="{00000000-0000-0000-0000-000000000000}"/>
          </ac:spMkLst>
        </pc:spChg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0" sldId="5419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0" sldId="5420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0" sldId="5421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0" sldId="5422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0" sldId="5423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0" sldId="5424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0" sldId="5425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3561095942" sldId="5426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965804386" sldId="5427"/>
        </pc:sldMkLst>
      </pc:sldChg>
      <pc:sldChg chg="del">
        <pc:chgData name="Wei Li" userId="fae33518c2e5a771" providerId="LiveId" clId="{F9C1356C-710E-4C4A-B05C-8F294AEE70F7}" dt="2023-01-22T02:44:19.956" v="2" actId="47"/>
        <pc:sldMkLst>
          <pc:docMk/>
          <pc:sldMk cId="0" sldId="5428"/>
        </pc:sldMkLst>
      </pc:sldChg>
      <pc:sldChg chg="del">
        <pc:chgData name="Wei Li" userId="fae33518c2e5a771" providerId="LiveId" clId="{F9C1356C-710E-4C4A-B05C-8F294AEE70F7}" dt="2023-01-22T02:44:19.956" v="2" actId="47"/>
        <pc:sldMkLst>
          <pc:docMk/>
          <pc:sldMk cId="0" sldId="5429"/>
        </pc:sldMkLst>
      </pc:sldChg>
      <pc:sldChg chg="del">
        <pc:chgData name="Wei Li" userId="fae33518c2e5a771" providerId="LiveId" clId="{F9C1356C-710E-4C4A-B05C-8F294AEE70F7}" dt="2023-01-22T02:44:19.956" v="2" actId="47"/>
        <pc:sldMkLst>
          <pc:docMk/>
          <pc:sldMk cId="0" sldId="5430"/>
        </pc:sldMkLst>
      </pc:sldChg>
      <pc:sldChg chg="del">
        <pc:chgData name="Wei Li" userId="fae33518c2e5a771" providerId="LiveId" clId="{F9C1356C-710E-4C4A-B05C-8F294AEE70F7}" dt="2023-01-22T02:44:19.956" v="2" actId="47"/>
        <pc:sldMkLst>
          <pc:docMk/>
          <pc:sldMk cId="0" sldId="5431"/>
        </pc:sldMkLst>
      </pc:sldChg>
      <pc:sldChg chg="del">
        <pc:chgData name="Wei Li" userId="fae33518c2e5a771" providerId="LiveId" clId="{F9C1356C-710E-4C4A-B05C-8F294AEE70F7}" dt="2023-01-22T02:44:19.956" v="2" actId="47"/>
        <pc:sldMkLst>
          <pc:docMk/>
          <pc:sldMk cId="0" sldId="5432"/>
        </pc:sldMkLst>
      </pc:sldChg>
      <pc:sldChg chg="del">
        <pc:chgData name="Wei Li" userId="fae33518c2e5a771" providerId="LiveId" clId="{F9C1356C-710E-4C4A-B05C-8F294AEE70F7}" dt="2023-01-22T02:44:19.956" v="2" actId="47"/>
        <pc:sldMkLst>
          <pc:docMk/>
          <pc:sldMk cId="0" sldId="5433"/>
        </pc:sldMkLst>
      </pc:sldChg>
      <pc:sldChg chg="del">
        <pc:chgData name="Wei Li" userId="fae33518c2e5a771" providerId="LiveId" clId="{F9C1356C-710E-4C4A-B05C-8F294AEE70F7}" dt="2023-01-22T02:44:19.956" v="2" actId="47"/>
        <pc:sldMkLst>
          <pc:docMk/>
          <pc:sldMk cId="0" sldId="5434"/>
        </pc:sldMkLst>
      </pc:sldChg>
      <pc:sldChg chg="del">
        <pc:chgData name="Wei Li" userId="fae33518c2e5a771" providerId="LiveId" clId="{F9C1356C-710E-4C4A-B05C-8F294AEE70F7}" dt="2023-01-22T02:45:14.175" v="3" actId="47"/>
        <pc:sldMkLst>
          <pc:docMk/>
          <pc:sldMk cId="3223248514" sldId="5435"/>
        </pc:sldMkLst>
      </pc:sldChg>
      <pc:sldChg chg="del">
        <pc:chgData name="Wei Li" userId="fae33518c2e5a771" providerId="LiveId" clId="{F9C1356C-710E-4C4A-B05C-8F294AEE70F7}" dt="2023-01-22T03:21:09.115" v="65" actId="47"/>
        <pc:sldMkLst>
          <pc:docMk/>
          <pc:sldMk cId="3310175174" sldId="5436"/>
        </pc:sldMkLst>
      </pc:sldChg>
      <pc:sldChg chg="del">
        <pc:chgData name="Wei Li" userId="fae33518c2e5a771" providerId="LiveId" clId="{F9C1356C-710E-4C4A-B05C-8F294AEE70F7}" dt="2023-01-22T03:21:09.115" v="65" actId="47"/>
        <pc:sldMkLst>
          <pc:docMk/>
          <pc:sldMk cId="1643079759" sldId="5437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38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39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0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1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2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3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4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5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6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7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8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9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50"/>
        </pc:sldMkLst>
      </pc:sldChg>
      <pc:sldChg chg="modSp add mod">
        <pc:chgData name="Wei Li" userId="fae33518c2e5a771" providerId="LiveId" clId="{F9C1356C-710E-4C4A-B05C-8F294AEE70F7}" dt="2023-01-22T03:21:41.415" v="72"/>
        <pc:sldMkLst>
          <pc:docMk/>
          <pc:sldMk cId="589728486" sldId="5465"/>
        </pc:sldMkLst>
        <pc:spChg chg="mod">
          <ac:chgData name="Wei Li" userId="fae33518c2e5a771" providerId="LiveId" clId="{F9C1356C-710E-4C4A-B05C-8F294AEE70F7}" dt="2023-01-22T03:21:41.415" v="72"/>
          <ac:spMkLst>
            <pc:docMk/>
            <pc:sldMk cId="589728486" sldId="5465"/>
            <ac:spMk id="3" creationId="{0DFA149E-1499-1A1A-3595-9F887A230A39}"/>
          </ac:spMkLst>
        </pc:spChg>
        <pc:spChg chg="mod">
          <ac:chgData name="Wei Li" userId="fae33518c2e5a771" providerId="LiveId" clId="{F9C1356C-710E-4C4A-B05C-8F294AEE70F7}" dt="2023-01-22T03:14:29.437" v="38"/>
          <ac:spMkLst>
            <pc:docMk/>
            <pc:sldMk cId="589728486" sldId="5465"/>
            <ac:spMk id="1981" creationId="{00000000-0000-0000-0000-000000000000}"/>
          </ac:spMkLst>
        </pc:spChg>
      </pc:sldChg>
      <pc:sldChg chg="addSp modSp mod">
        <pc:chgData name="Wei Li" userId="fae33518c2e5a771" providerId="LiveId" clId="{F9C1356C-710E-4C4A-B05C-8F294AEE70F7}" dt="2023-01-22T03:43:56.733" v="138" actId="1076"/>
        <pc:sldMkLst>
          <pc:docMk/>
          <pc:sldMk cId="0" sldId="5466"/>
        </pc:sldMkLst>
        <pc:spChg chg="add mod">
          <ac:chgData name="Wei Li" userId="fae33518c2e5a771" providerId="LiveId" clId="{F9C1356C-710E-4C4A-B05C-8F294AEE70F7}" dt="2023-01-22T03:43:56.733" v="138" actId="1076"/>
          <ac:spMkLst>
            <pc:docMk/>
            <pc:sldMk cId="0" sldId="5466"/>
            <ac:spMk id="6" creationId="{3346F5CA-AA4C-E627-D21C-1738C2F60407}"/>
          </ac:spMkLst>
        </pc:spChg>
      </pc:sldChg>
      <pc:sldChg chg="del">
        <pc:chgData name="Wei Li" userId="fae33518c2e5a771" providerId="LiveId" clId="{F9C1356C-710E-4C4A-B05C-8F294AEE70F7}" dt="2023-01-22T03:33:36.270" v="73" actId="47"/>
        <pc:sldMkLst>
          <pc:docMk/>
          <pc:sldMk cId="0" sldId="5467"/>
        </pc:sldMkLst>
      </pc:sldChg>
      <pc:sldChg chg="addSp delSp modSp mod">
        <pc:chgData name="Wei Li" userId="fae33518c2e5a771" providerId="LiveId" clId="{F9C1356C-710E-4C4A-B05C-8F294AEE70F7}" dt="2023-01-22T03:37:49.417" v="109" actId="1076"/>
        <pc:sldMkLst>
          <pc:docMk/>
          <pc:sldMk cId="3353453401" sldId="5468"/>
        </pc:sldMkLst>
        <pc:spChg chg="add mod">
          <ac:chgData name="Wei Li" userId="fae33518c2e5a771" providerId="LiveId" clId="{F9C1356C-710E-4C4A-B05C-8F294AEE70F7}" dt="2023-01-22T03:37:49.417" v="109" actId="1076"/>
          <ac:spMkLst>
            <pc:docMk/>
            <pc:sldMk cId="3353453401" sldId="5468"/>
            <ac:spMk id="3" creationId="{6FC859B4-CE1E-6090-882C-2C70988FB89D}"/>
          </ac:spMkLst>
        </pc:spChg>
        <pc:spChg chg="del">
          <ac:chgData name="Wei Li" userId="fae33518c2e5a771" providerId="LiveId" clId="{F9C1356C-710E-4C4A-B05C-8F294AEE70F7}" dt="2023-01-22T03:34:32.995" v="80" actId="478"/>
          <ac:spMkLst>
            <pc:docMk/>
            <pc:sldMk cId="3353453401" sldId="5468"/>
            <ac:spMk id="4" creationId="{584DAFBD-CC2F-4A74-B5D8-1FC98C21779E}"/>
          </ac:spMkLst>
        </pc:spChg>
        <pc:spChg chg="del">
          <ac:chgData name="Wei Li" userId="fae33518c2e5a771" providerId="LiveId" clId="{F9C1356C-710E-4C4A-B05C-8F294AEE70F7}" dt="2023-01-22T03:34:26.569" v="79" actId="478"/>
          <ac:spMkLst>
            <pc:docMk/>
            <pc:sldMk cId="3353453401" sldId="5468"/>
            <ac:spMk id="7" creationId="{24A9FB71-EBA9-4D8A-BED4-C60FB38DC5F2}"/>
          </ac:spMkLst>
        </pc:spChg>
        <pc:spChg chg="del">
          <ac:chgData name="Wei Li" userId="fae33518c2e5a771" providerId="LiveId" clId="{F9C1356C-710E-4C4A-B05C-8F294AEE70F7}" dt="2023-01-22T03:34:23.319" v="78" actId="478"/>
          <ac:spMkLst>
            <pc:docMk/>
            <pc:sldMk cId="3353453401" sldId="5468"/>
            <ac:spMk id="8" creationId="{6529D87B-7C7A-417F-9434-936945E371F0}"/>
          </ac:spMkLst>
        </pc:spChg>
      </pc:sldChg>
      <pc:sldChg chg="modSp add del mod">
        <pc:chgData name="Wei Li" userId="fae33518c2e5a771" providerId="LiveId" clId="{F9C1356C-710E-4C4A-B05C-8F294AEE70F7}" dt="2023-01-22T03:39:34.103" v="125" actId="47"/>
        <pc:sldMkLst>
          <pc:docMk/>
          <pc:sldMk cId="1240037110" sldId="5469"/>
        </pc:sldMkLst>
        <pc:spChg chg="mod">
          <ac:chgData name="Wei Li" userId="fae33518c2e5a771" providerId="LiveId" clId="{F9C1356C-710E-4C4A-B05C-8F294AEE70F7}" dt="2023-01-22T03:36:28.355" v="96"/>
          <ac:spMkLst>
            <pc:docMk/>
            <pc:sldMk cId="1240037110" sldId="5469"/>
            <ac:spMk id="3" creationId="{6FC859B4-CE1E-6090-882C-2C70988FB89D}"/>
          </ac:spMkLst>
        </pc:spChg>
      </pc:sldChg>
      <pc:sldChg chg="modSp add del mod">
        <pc:chgData name="Wei Li" userId="fae33518c2e5a771" providerId="LiveId" clId="{F9C1356C-710E-4C4A-B05C-8F294AEE70F7}" dt="2023-01-22T03:41:19.760" v="135" actId="2696"/>
        <pc:sldMkLst>
          <pc:docMk/>
          <pc:sldMk cId="2393725970" sldId="5470"/>
        </pc:sldMkLst>
        <pc:spChg chg="mod">
          <ac:chgData name="Wei Li" userId="fae33518c2e5a771" providerId="LiveId" clId="{F9C1356C-710E-4C4A-B05C-8F294AEE70F7}" dt="2023-01-22T03:36:49.623" v="102" actId="6549"/>
          <ac:spMkLst>
            <pc:docMk/>
            <pc:sldMk cId="2393725970" sldId="5470"/>
            <ac:spMk id="3" creationId="{6FC859B4-CE1E-6090-882C-2C70988FB89D}"/>
          </ac:spMkLst>
        </pc:spChg>
      </pc:sldChg>
      <pc:sldChg chg="delSp modSp add del mod">
        <pc:chgData name="Wei Li" userId="fae33518c2e5a771" providerId="LiveId" clId="{F9C1356C-710E-4C4A-B05C-8F294AEE70F7}" dt="2023-01-22T03:38:34.647" v="120" actId="47"/>
        <pc:sldMkLst>
          <pc:docMk/>
          <pc:sldMk cId="2642769617" sldId="5471"/>
        </pc:sldMkLst>
        <pc:spChg chg="del mod">
          <ac:chgData name="Wei Li" userId="fae33518c2e5a771" providerId="LiveId" clId="{F9C1356C-710E-4C4A-B05C-8F294AEE70F7}" dt="2023-01-22T03:38:07.224" v="114"/>
          <ac:spMkLst>
            <pc:docMk/>
            <pc:sldMk cId="2642769617" sldId="5471"/>
            <ac:spMk id="3" creationId="{6FC859B4-CE1E-6090-882C-2C70988FB89D}"/>
          </ac:spMkLst>
        </pc:spChg>
      </pc:sldChg>
      <pc:sldChg chg="modSp add mod">
        <pc:chgData name="Wei Li" userId="fae33518c2e5a771" providerId="LiveId" clId="{F9C1356C-710E-4C4A-B05C-8F294AEE70F7}" dt="2023-01-22T03:38:27.778" v="119" actId="255"/>
        <pc:sldMkLst>
          <pc:docMk/>
          <pc:sldMk cId="3068167800" sldId="5472"/>
        </pc:sldMkLst>
        <pc:spChg chg="mod">
          <ac:chgData name="Wei Li" userId="fae33518c2e5a771" providerId="LiveId" clId="{F9C1356C-710E-4C4A-B05C-8F294AEE70F7}" dt="2023-01-22T03:38:27.778" v="119" actId="255"/>
          <ac:spMkLst>
            <pc:docMk/>
            <pc:sldMk cId="3068167800" sldId="5472"/>
            <ac:spMk id="3" creationId="{6FC859B4-CE1E-6090-882C-2C70988FB89D}"/>
          </ac:spMkLst>
        </pc:spChg>
      </pc:sldChg>
      <pc:sldChg chg="modSp add mod">
        <pc:chgData name="Wei Li" userId="fae33518c2e5a771" providerId="LiveId" clId="{F9C1356C-710E-4C4A-B05C-8F294AEE70F7}" dt="2023-01-22T03:38:53.594" v="122"/>
        <pc:sldMkLst>
          <pc:docMk/>
          <pc:sldMk cId="351336212" sldId="5473"/>
        </pc:sldMkLst>
        <pc:spChg chg="mod">
          <ac:chgData name="Wei Li" userId="fae33518c2e5a771" providerId="LiveId" clId="{F9C1356C-710E-4C4A-B05C-8F294AEE70F7}" dt="2023-01-22T03:38:53.594" v="122"/>
          <ac:spMkLst>
            <pc:docMk/>
            <pc:sldMk cId="351336212" sldId="5473"/>
            <ac:spMk id="3" creationId="{6FC859B4-CE1E-6090-882C-2C70988FB89D}"/>
          </ac:spMkLst>
        </pc:spChg>
      </pc:sldChg>
      <pc:sldChg chg="modSp add mod">
        <pc:chgData name="Wei Li" userId="fae33518c2e5a771" providerId="LiveId" clId="{F9C1356C-710E-4C4A-B05C-8F294AEE70F7}" dt="2023-01-22T03:39:28.730" v="124" actId="255"/>
        <pc:sldMkLst>
          <pc:docMk/>
          <pc:sldMk cId="2056169916" sldId="5474"/>
        </pc:sldMkLst>
        <pc:spChg chg="mod">
          <ac:chgData name="Wei Li" userId="fae33518c2e5a771" providerId="LiveId" clId="{F9C1356C-710E-4C4A-B05C-8F294AEE70F7}" dt="2023-01-22T03:39:28.730" v="124" actId="255"/>
          <ac:spMkLst>
            <pc:docMk/>
            <pc:sldMk cId="2056169916" sldId="5474"/>
            <ac:spMk id="3" creationId="{6FC859B4-CE1E-6090-882C-2C70988FB89D}"/>
          </ac:spMkLst>
        </pc:spChg>
      </pc:sldChg>
      <pc:sldChg chg="modSp add mod">
        <pc:chgData name="Wei Li" userId="fae33518c2e5a771" providerId="LiveId" clId="{F9C1356C-710E-4C4A-B05C-8F294AEE70F7}" dt="2023-01-22T03:41:00.808" v="133" actId="255"/>
        <pc:sldMkLst>
          <pc:docMk/>
          <pc:sldMk cId="326825561" sldId="5475"/>
        </pc:sldMkLst>
        <pc:spChg chg="mod">
          <ac:chgData name="Wei Li" userId="fae33518c2e5a771" providerId="LiveId" clId="{F9C1356C-710E-4C4A-B05C-8F294AEE70F7}" dt="2023-01-22T03:41:00.808" v="133" actId="255"/>
          <ac:spMkLst>
            <pc:docMk/>
            <pc:sldMk cId="326825561" sldId="5475"/>
            <ac:spMk id="3" creationId="{6FC859B4-CE1E-6090-882C-2C70988FB89D}"/>
          </ac:spMkLst>
        </pc:spChg>
      </pc:sldChg>
      <pc:sldChg chg="modSp add mod">
        <pc:chgData name="Wei Li" userId="fae33518c2e5a771" providerId="LiveId" clId="{F9C1356C-710E-4C4A-B05C-8F294AEE70F7}" dt="2023-01-22T03:41:12.652" v="134"/>
        <pc:sldMkLst>
          <pc:docMk/>
          <pc:sldMk cId="1511368448" sldId="5476"/>
        </pc:sldMkLst>
        <pc:spChg chg="mod">
          <ac:chgData name="Wei Li" userId="fae33518c2e5a771" providerId="LiveId" clId="{F9C1356C-710E-4C4A-B05C-8F294AEE70F7}" dt="2023-01-22T03:41:12.652" v="134"/>
          <ac:spMkLst>
            <pc:docMk/>
            <pc:sldMk cId="1511368448" sldId="5476"/>
            <ac:spMk id="3" creationId="{6FC859B4-CE1E-6090-882C-2C70988FB89D}"/>
          </ac:spMkLst>
        </pc:spChg>
      </pc:sldChg>
      <pc:sldMasterChg chg="del delSldLayout">
        <pc:chgData name="Wei Li" userId="fae33518c2e5a771" providerId="LiveId" clId="{F9C1356C-710E-4C4A-B05C-8F294AEE70F7}" dt="2023-01-22T02:43:18.658" v="1" actId="47"/>
        <pc:sldMasterMkLst>
          <pc:docMk/>
          <pc:sldMasterMk cId="1955259822" sldId="2147487800"/>
        </pc:sldMasterMkLst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1955894138" sldId="2147487801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4279471840" sldId="2147487802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3249007039" sldId="2147487803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1076005138" sldId="2147487804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3520006201" sldId="2147487805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362700820" sldId="2147487806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580072308" sldId="2147487807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872901682" sldId="2147487808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1449758607" sldId="2147487809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307904659" sldId="2147487810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2286701274" sldId="2147487811"/>
          </pc:sldLayoutMkLst>
        </pc:sldLayoutChg>
      </pc:sldMasterChg>
      <pc:sldMasterChg chg="del delSldLayout">
        <pc:chgData name="Wei Li" userId="fae33518c2e5a771" providerId="LiveId" clId="{F9C1356C-710E-4C4A-B05C-8F294AEE70F7}" dt="2023-01-22T02:43:18.658" v="1" actId="47"/>
        <pc:sldMasterMkLst>
          <pc:docMk/>
          <pc:sldMasterMk cId="1311873463" sldId="2147487812"/>
        </pc:sldMasterMkLst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882506910" sldId="2147487813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810832525" sldId="2147487814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4274919011" sldId="2147487815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223690191" sldId="2147487816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836109317" sldId="2147487817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2584980234" sldId="2147487818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4133428620" sldId="2147487819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2229490509" sldId="2147487820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2305453704" sldId="2147487821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2058808430" sldId="2147487822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352491009" sldId="2147487823"/>
          </pc:sldLayoutMkLst>
        </pc:sldLayoutChg>
      </pc:sldMasterChg>
      <pc:sldMasterChg chg="del delSldLayout">
        <pc:chgData name="Wei Li" userId="fae33518c2e5a771" providerId="LiveId" clId="{F9C1356C-710E-4C4A-B05C-8F294AEE70F7}" dt="2023-01-22T02:43:18.658" v="1" actId="47"/>
        <pc:sldMasterMkLst>
          <pc:docMk/>
          <pc:sldMasterMk cId="3771215953" sldId="2147487824"/>
        </pc:sldMasterMkLst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1734698140" sldId="2147487825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2127822338" sldId="2147487826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1368971346" sldId="2147487827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2359537523" sldId="2147487828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1200334458" sldId="2147487829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1242795658" sldId="2147487830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876131942" sldId="2147487831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2611218690" sldId="2147487832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1281716950" sldId="2147487833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3869294817" sldId="2147487834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4278003700" sldId="2147487835"/>
          </pc:sldLayoutMkLst>
        </pc:sldLayoutChg>
      </pc:sldMasterChg>
      <pc:sldMasterChg chg="del delSldLayout">
        <pc:chgData name="Wei Li" userId="fae33518c2e5a771" providerId="LiveId" clId="{F9C1356C-710E-4C4A-B05C-8F294AEE70F7}" dt="2023-01-22T02:43:18.658" v="1" actId="47"/>
        <pc:sldMasterMkLst>
          <pc:docMk/>
          <pc:sldMasterMk cId="1316497139" sldId="2147487836"/>
        </pc:sldMasterMkLst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6497139" sldId="2147487836"/>
            <pc:sldLayoutMk cId="3219549176" sldId="2147487837"/>
          </pc:sldLayoutMkLst>
        </pc:sldLayoutChg>
      </pc:sldMasterChg>
      <pc:sldMasterChg chg="del delSldLayout">
        <pc:chgData name="Wei Li" userId="fae33518c2e5a771" providerId="LiveId" clId="{F9C1356C-710E-4C4A-B05C-8F294AEE70F7}" dt="2023-01-22T02:44:19.956" v="2" actId="47"/>
        <pc:sldMasterMkLst>
          <pc:docMk/>
          <pc:sldMasterMk cId="1816705536" sldId="2147487838"/>
        </pc:sldMasterMkLst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3018877848" sldId="2147487839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4158359066" sldId="2147487840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1751638713" sldId="2147487841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1791340565" sldId="2147487842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4013925972" sldId="2147487843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2674208492" sldId="2147487844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1662385106" sldId="2147487845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3920664727" sldId="2147487846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2473092002" sldId="2147487847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2917988409" sldId="2147487848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1946874828" sldId="2147487849"/>
          </pc:sldLayoutMkLst>
        </pc:sldLayoutChg>
      </pc:sldMasterChg>
      <pc:sldMasterChg chg="del delSldLayout">
        <pc:chgData name="Wei Li" userId="fae33518c2e5a771" providerId="LiveId" clId="{F9C1356C-710E-4C4A-B05C-8F294AEE70F7}" dt="2023-01-22T02:45:14.175" v="3" actId="47"/>
        <pc:sldMasterMkLst>
          <pc:docMk/>
          <pc:sldMasterMk cId="4120213167" sldId="2147487850"/>
        </pc:sldMasterMkLst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23843" sldId="2147487851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3015447516" sldId="2147487852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4191732827" sldId="2147487853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1025587475" sldId="2147487854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3208516465" sldId="2147487855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3236379954" sldId="2147487856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1548513736" sldId="2147487857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919583742" sldId="2147487858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410510307" sldId="2147487859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250643223" sldId="2147487860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1121368300" sldId="2147487861"/>
          </pc:sldLayoutMkLst>
        </pc:sldLayoutChg>
      </pc:sldMasterChg>
      <pc:sldMasterChg chg="del delSldLayout">
        <pc:chgData name="Wei Li" userId="fae33518c2e5a771" providerId="LiveId" clId="{F9C1356C-710E-4C4A-B05C-8F294AEE70F7}" dt="2023-01-22T02:34:33.337" v="0" actId="47"/>
        <pc:sldMasterMkLst>
          <pc:docMk/>
          <pc:sldMasterMk cId="556571671" sldId="2147487862"/>
        </pc:sldMasterMkLst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1765316136" sldId="2147487863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2223416606" sldId="2147487864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3045160688" sldId="2147487865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3861400834" sldId="2147487866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200874840" sldId="2147487867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808038674" sldId="2147487868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1309228337" sldId="2147487869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3702910973" sldId="2147487870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327111667" sldId="2147487871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3898319811" sldId="2147487872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4156109617" sldId="2147487873"/>
          </pc:sldLayoutMkLst>
        </pc:sldLayoutChg>
      </pc:sldMasterChg>
      <pc:sldMasterChg chg="del delSldLayout">
        <pc:chgData name="Wei Li" userId="fae33518c2e5a771" providerId="LiveId" clId="{F9C1356C-710E-4C4A-B05C-8F294AEE70F7}" dt="2023-01-22T02:45:40.681" v="4" actId="47"/>
        <pc:sldMasterMkLst>
          <pc:docMk/>
          <pc:sldMasterMk cId="858697558" sldId="2147487874"/>
        </pc:sldMasterMkLst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1848733306" sldId="2147487875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201967040" sldId="2147487876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3146552711" sldId="2147487877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143215139" sldId="2147487878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3989992139" sldId="2147487879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2603082616" sldId="2147487880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4036109796" sldId="2147487881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275501071" sldId="2147487882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1563619216" sldId="2147487883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3385687835" sldId="2147487884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266035397" sldId="2147487885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540845239" sldId="2147487886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42902854" sldId="2147487887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3944003879" sldId="2147487888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1029869333" sldId="2147487889"/>
          </pc:sldLayoutMkLst>
        </pc:sldLayoutChg>
      </pc:sldMasterChg>
      <pc:sldMasterChg chg="del delSldLayout">
        <pc:chgData name="Wei Li" userId="fae33518c2e5a771" providerId="LiveId" clId="{F9C1356C-710E-4C4A-B05C-8F294AEE70F7}" dt="2023-01-22T03:33:36.270" v="73" actId="47"/>
        <pc:sldMasterMkLst>
          <pc:docMk/>
          <pc:sldMasterMk cId="593472698" sldId="2147487998"/>
        </pc:sldMasterMkLst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99137715" sldId="2147487999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4063432379" sldId="2147488000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1229323756" sldId="2147488001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1199419897" sldId="2147488002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2524681531" sldId="2147488003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3318525913" sldId="2147488004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2812834192" sldId="2147488005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1299211200" sldId="2147488006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3588767048" sldId="2147488007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231457978" sldId="2147488008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2018319549" sldId="2147488009"/>
          </pc:sldLayoutMkLst>
        </pc:sldLayoutChg>
      </pc:sldMasterChg>
    </pc:docChg>
  </pc:docChgLst>
  <pc:docChgLst>
    <pc:chgData name="Wei Li" userId="fae33518c2e5a771" providerId="LiveId" clId="{1A669C0E-663E-4EF9-9BDD-3661ED200EC3}"/>
    <pc:docChg chg="undo custSel addSld delSld modSld delMainMaster">
      <pc:chgData name="Wei Li" userId="fae33518c2e5a771" providerId="LiveId" clId="{1A669C0E-663E-4EF9-9BDD-3661ED200EC3}" dt="2022-09-11T03:47:26.976" v="120" actId="2696"/>
      <pc:docMkLst>
        <pc:docMk/>
      </pc:docMkLst>
      <pc:sldChg chg="del">
        <pc:chgData name="Wei Li" userId="fae33518c2e5a771" providerId="LiveId" clId="{1A669C0E-663E-4EF9-9BDD-3661ED200EC3}" dt="2022-09-11T03:43:54.571" v="99" actId="47"/>
        <pc:sldMkLst>
          <pc:docMk/>
          <pc:sldMk cId="2902771467" sldId="256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2737558635" sldId="257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2258363104" sldId="258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2860770989" sldId="259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2650651078" sldId="260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540072892" sldId="261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2109165032" sldId="262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871612093" sldId="263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3475120971" sldId="264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796249577" sldId="265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3635143879" sldId="266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3581596312" sldId="267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3615666657" sldId="268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1469886143" sldId="269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1196094397" sldId="270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1348000880" sldId="271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0" sldId="272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0" sldId="273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0" sldId="274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0" sldId="275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2037329658" sldId="276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504852246" sldId="282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76200913" sldId="283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167389569" sldId="284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523840881" sldId="285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580649327" sldId="286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607180309" sldId="287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256085902" sldId="288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122891125" sldId="291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112126893" sldId="292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70158083" sldId="295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610405848" sldId="296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210459940" sldId="297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837446842" sldId="298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302749690" sldId="299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956734091" sldId="300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57002268" sldId="301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833113868" sldId="302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038027037" sldId="303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434716540" sldId="304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4228457883" sldId="305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510190914" sldId="306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116612113" sldId="307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699574903" sldId="308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83509937" sldId="310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50716713" sldId="311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557595799" sldId="314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081711530" sldId="315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944749480" sldId="316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543692822" sldId="317"/>
        </pc:sldMkLst>
      </pc:sldChg>
      <pc:sldChg chg="del">
        <pc:chgData name="Wei Li" userId="fae33518c2e5a771" providerId="LiveId" clId="{1A669C0E-663E-4EF9-9BDD-3661ED200EC3}" dt="2022-09-11T03:31:35.914" v="23" actId="2696"/>
        <pc:sldMkLst>
          <pc:docMk/>
          <pc:sldMk cId="87007567" sldId="318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915478375" sldId="318"/>
        </pc:sldMkLst>
      </pc:sldChg>
      <pc:sldChg chg="add del">
        <pc:chgData name="Wei Li" userId="fae33518c2e5a771" providerId="LiveId" clId="{1A669C0E-663E-4EF9-9BDD-3661ED200EC3}" dt="2022-09-11T03:31:56.242" v="26"/>
        <pc:sldMkLst>
          <pc:docMk/>
          <pc:sldMk cId="1696626217" sldId="318"/>
        </pc:sldMkLst>
      </pc:sldChg>
      <pc:sldChg chg="del">
        <pc:chgData name="Wei Li" userId="fae33518c2e5a771" providerId="LiveId" clId="{1A669C0E-663E-4EF9-9BDD-3661ED200EC3}" dt="2022-09-11T03:31:35.914" v="23" actId="2696"/>
        <pc:sldMkLst>
          <pc:docMk/>
          <pc:sldMk cId="986395344" sldId="319"/>
        </pc:sldMkLst>
      </pc:sldChg>
      <pc:sldChg chg="add del">
        <pc:chgData name="Wei Li" userId="fae33518c2e5a771" providerId="LiveId" clId="{1A669C0E-663E-4EF9-9BDD-3661ED200EC3}" dt="2022-09-11T03:31:56.242" v="26"/>
        <pc:sldMkLst>
          <pc:docMk/>
          <pc:sldMk cId="1435536142" sldId="319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786736079" sldId="319"/>
        </pc:sldMkLst>
      </pc:sldChg>
      <pc:sldChg chg="add del">
        <pc:chgData name="Wei Li" userId="fae33518c2e5a771" providerId="LiveId" clId="{1A669C0E-663E-4EF9-9BDD-3661ED200EC3}" dt="2022-09-11T03:31:56.242" v="26"/>
        <pc:sldMkLst>
          <pc:docMk/>
          <pc:sldMk cId="270235604" sldId="320"/>
        </pc:sldMkLst>
      </pc:sldChg>
      <pc:sldChg chg="del">
        <pc:chgData name="Wei Li" userId="fae33518c2e5a771" providerId="LiveId" clId="{1A669C0E-663E-4EF9-9BDD-3661ED200EC3}" dt="2022-09-11T03:31:35.914" v="23" actId="2696"/>
        <pc:sldMkLst>
          <pc:docMk/>
          <pc:sldMk cId="924676092" sldId="320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322470121" sldId="320"/>
        </pc:sldMkLst>
      </pc:sldChg>
      <pc:sldChg chg="del">
        <pc:chgData name="Wei Li" userId="fae33518c2e5a771" providerId="LiveId" clId="{1A669C0E-663E-4EF9-9BDD-3661ED200EC3}" dt="2022-09-11T03:31:35.914" v="23" actId="2696"/>
        <pc:sldMkLst>
          <pc:docMk/>
          <pc:sldMk cId="905602844" sldId="321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1733617316" sldId="321"/>
        </pc:sldMkLst>
      </pc:sldChg>
      <pc:sldChg chg="add del">
        <pc:chgData name="Wei Li" userId="fae33518c2e5a771" providerId="LiveId" clId="{1A669C0E-663E-4EF9-9BDD-3661ED200EC3}" dt="2022-09-11T03:31:56.242" v="26"/>
        <pc:sldMkLst>
          <pc:docMk/>
          <pc:sldMk cId="4158706140" sldId="321"/>
        </pc:sldMkLst>
      </pc:sldChg>
      <pc:sldChg chg="del">
        <pc:chgData name="Wei Li" userId="fae33518c2e5a771" providerId="LiveId" clId="{1A669C0E-663E-4EF9-9BDD-3661ED200EC3}" dt="2022-09-11T03:31:35.914" v="23" actId="2696"/>
        <pc:sldMkLst>
          <pc:docMk/>
          <pc:sldMk cId="850688088" sldId="322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1925904020" sldId="322"/>
        </pc:sldMkLst>
      </pc:sldChg>
      <pc:sldChg chg="add del">
        <pc:chgData name="Wei Li" userId="fae33518c2e5a771" providerId="LiveId" clId="{1A669C0E-663E-4EF9-9BDD-3661ED200EC3}" dt="2022-09-11T03:31:56.242" v="26"/>
        <pc:sldMkLst>
          <pc:docMk/>
          <pc:sldMk cId="3462683276" sldId="322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38193976" sldId="323"/>
        </pc:sldMkLst>
      </pc:sldChg>
      <pc:sldChg chg="del">
        <pc:chgData name="Wei Li" userId="fae33518c2e5a771" providerId="LiveId" clId="{1A669C0E-663E-4EF9-9BDD-3661ED200EC3}" dt="2022-09-11T03:31:35.914" v="23" actId="2696"/>
        <pc:sldMkLst>
          <pc:docMk/>
          <pc:sldMk cId="1716056937" sldId="323"/>
        </pc:sldMkLst>
      </pc:sldChg>
      <pc:sldChg chg="add del">
        <pc:chgData name="Wei Li" userId="fae33518c2e5a771" providerId="LiveId" clId="{1A669C0E-663E-4EF9-9BDD-3661ED200EC3}" dt="2022-09-11T03:31:56.242" v="26"/>
        <pc:sldMkLst>
          <pc:docMk/>
          <pc:sldMk cId="4189370402" sldId="323"/>
        </pc:sldMkLst>
      </pc:sldChg>
      <pc:sldChg chg="del">
        <pc:chgData name="Wei Li" userId="fae33518c2e5a771" providerId="LiveId" clId="{1A669C0E-663E-4EF9-9BDD-3661ED200EC3}" dt="2022-09-11T03:31:35.914" v="23" actId="2696"/>
        <pc:sldMkLst>
          <pc:docMk/>
          <pc:sldMk cId="1689869563" sldId="324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029476541" sldId="324"/>
        </pc:sldMkLst>
      </pc:sldChg>
      <pc:sldChg chg="add del">
        <pc:chgData name="Wei Li" userId="fae33518c2e5a771" providerId="LiveId" clId="{1A669C0E-663E-4EF9-9BDD-3661ED200EC3}" dt="2022-09-11T03:31:56.242" v="26"/>
        <pc:sldMkLst>
          <pc:docMk/>
          <pc:sldMk cId="2784122697" sldId="324"/>
        </pc:sldMkLst>
      </pc:sldChg>
      <pc:sldChg chg="del">
        <pc:chgData name="Wei Li" userId="fae33518c2e5a771" providerId="LiveId" clId="{1A669C0E-663E-4EF9-9BDD-3661ED200EC3}" dt="2022-09-11T03:31:35.914" v="23" actId="2696"/>
        <pc:sldMkLst>
          <pc:docMk/>
          <pc:sldMk cId="1106137928" sldId="325"/>
        </pc:sldMkLst>
      </pc:sldChg>
      <pc:sldChg chg="add del">
        <pc:chgData name="Wei Li" userId="fae33518c2e5a771" providerId="LiveId" clId="{1A669C0E-663E-4EF9-9BDD-3661ED200EC3}" dt="2022-09-11T03:31:56.242" v="26"/>
        <pc:sldMkLst>
          <pc:docMk/>
          <pc:sldMk cId="2269891510" sldId="325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846324656" sldId="325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890459347" sldId="326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1508805672" sldId="327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690865369" sldId="328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82553413" sldId="329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4187844377" sldId="330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3929389452" sldId="331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3100521540" sldId="332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3433051" sldId="333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3663018358" sldId="334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1125767444" sldId="341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507098132" sldId="342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819304046" sldId="343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1682157792" sldId="344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018999604" sldId="345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771684593" sldId="346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768162186" sldId="347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170845135" sldId="348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1911902698" sldId="349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1626815743" sldId="350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130398997" sldId="351"/>
        </pc:sldMkLst>
      </pc:sldChg>
      <pc:sldChg chg="modSp mod">
        <pc:chgData name="Wei Li" userId="fae33518c2e5a771" providerId="LiveId" clId="{1A669C0E-663E-4EF9-9BDD-3661ED200EC3}" dt="2022-09-11T03:39:10.365" v="47"/>
        <pc:sldMkLst>
          <pc:docMk/>
          <pc:sldMk cId="4265739660" sldId="791"/>
        </pc:sldMkLst>
        <pc:spChg chg="mod">
          <ac:chgData name="Wei Li" userId="fae33518c2e5a771" providerId="LiveId" clId="{1A669C0E-663E-4EF9-9BDD-3661ED200EC3}" dt="2022-09-11T03:39:10.365" v="47"/>
          <ac:spMkLst>
            <pc:docMk/>
            <pc:sldMk cId="4265739660" sldId="791"/>
            <ac:spMk id="2" creationId="{00000000-0000-0000-0000-000000000000}"/>
          </ac:spMkLst>
        </pc:spChg>
        <pc:spChg chg="mod">
          <ac:chgData name="Wei Li" userId="fae33518c2e5a771" providerId="LiveId" clId="{1A669C0E-663E-4EF9-9BDD-3661ED200EC3}" dt="2022-09-11T03:38:12.984" v="43" actId="255"/>
          <ac:spMkLst>
            <pc:docMk/>
            <pc:sldMk cId="4265739660" sldId="791"/>
            <ac:spMk id="14337" creationId="{00000000-0000-0000-0000-000000000000}"/>
          </ac:spMkLst>
        </pc:spChg>
      </pc:sldChg>
      <pc:sldChg chg="modSp mod">
        <pc:chgData name="Wei Li" userId="fae33518c2e5a771" providerId="LiveId" clId="{1A669C0E-663E-4EF9-9BDD-3661ED200EC3}" dt="2022-09-11T03:29:48.920" v="13" actId="20577"/>
        <pc:sldMkLst>
          <pc:docMk/>
          <pc:sldMk cId="0" sldId="1614"/>
        </pc:sldMkLst>
        <pc:spChg chg="mod">
          <ac:chgData name="Wei Li" userId="fae33518c2e5a771" providerId="LiveId" clId="{1A669C0E-663E-4EF9-9BDD-3661ED200EC3}" dt="2022-09-11T03:28:56.116" v="2" actId="20577"/>
          <ac:spMkLst>
            <pc:docMk/>
            <pc:sldMk cId="0" sldId="1614"/>
            <ac:spMk id="3" creationId="{0DFA149E-1499-1A1A-3595-9F887A230A39}"/>
          </ac:spMkLst>
        </pc:spChg>
        <pc:spChg chg="mod">
          <ac:chgData name="Wei Li" userId="fae33518c2e5a771" providerId="LiveId" clId="{1A669C0E-663E-4EF9-9BDD-3661ED200EC3}" dt="2022-09-11T03:29:48.920" v="13" actId="20577"/>
          <ac:spMkLst>
            <pc:docMk/>
            <pc:sldMk cId="0" sldId="1614"/>
            <ac:spMk id="1981" creationId="{00000000-0000-0000-0000-000000000000}"/>
          </ac:spMkLst>
        </pc:spChg>
      </pc:sldChg>
      <pc:sldChg chg="modSp del mod">
        <pc:chgData name="Wei Li" userId="fae33518c2e5a771" providerId="LiveId" clId="{1A669C0E-663E-4EF9-9BDD-3661ED200EC3}" dt="2022-09-11T03:47:26.976" v="120" actId="2696"/>
        <pc:sldMkLst>
          <pc:docMk/>
          <pc:sldMk cId="1942932232" sldId="1625"/>
        </pc:sldMkLst>
        <pc:spChg chg="mod">
          <ac:chgData name="Wei Li" userId="fae33518c2e5a771" providerId="LiveId" clId="{1A669C0E-663E-4EF9-9BDD-3661ED200EC3}" dt="2022-09-11T03:44:47.736" v="103" actId="27636"/>
          <ac:spMkLst>
            <pc:docMk/>
            <pc:sldMk cId="1942932232" sldId="1625"/>
            <ac:spMk id="5" creationId="{00000000-0000-0000-0000-000000000000}"/>
          </ac:spMkLst>
        </pc:spChg>
      </pc:sldChg>
      <pc:sldChg chg="modSp mod">
        <pc:chgData name="Wei Li" userId="fae33518c2e5a771" providerId="LiveId" clId="{1A669C0E-663E-4EF9-9BDD-3661ED200EC3}" dt="2022-09-11T03:43:34.643" v="98" actId="20577"/>
        <pc:sldMkLst>
          <pc:docMk/>
          <pc:sldMk cId="2948737989" sldId="3890"/>
        </pc:sldMkLst>
        <pc:spChg chg="mod">
          <ac:chgData name="Wei Li" userId="fae33518c2e5a771" providerId="LiveId" clId="{1A669C0E-663E-4EF9-9BDD-3661ED200EC3}" dt="2022-09-11T03:43:34.643" v="98" actId="20577"/>
          <ac:spMkLst>
            <pc:docMk/>
            <pc:sldMk cId="2948737989" sldId="3890"/>
            <ac:spMk id="9221" creationId="{1963743E-278D-4EB4-B42D-E105CC2F7DE7}"/>
          </ac:spMkLst>
        </pc:spChg>
        <pc:spChg chg="mod">
          <ac:chgData name="Wei Li" userId="fae33518c2e5a771" providerId="LiveId" clId="{1A669C0E-663E-4EF9-9BDD-3661ED200EC3}" dt="2022-09-11T03:43:28.785" v="90"/>
          <ac:spMkLst>
            <pc:docMk/>
            <pc:sldMk cId="2948737989" sldId="3890"/>
            <ac:spMk id="392195" creationId="{00000000-0000-0000-0000-000000000000}"/>
          </ac:spMkLst>
        </pc:spChg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384374247" sldId="3899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2473999819" sldId="3901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724598084" sldId="3903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3795888307" sldId="3904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2242625761" sldId="3905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3046755379" sldId="3906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3359902071" sldId="3907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988880485" sldId="3908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4269532709" sldId="3909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2192209489" sldId="3910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1797887699" sldId="3911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433842980" sldId="5348"/>
        </pc:sldMkLst>
      </pc:sldChg>
      <pc:sldChg chg="del">
        <pc:chgData name="Wei Li" userId="fae33518c2e5a771" providerId="LiveId" clId="{1A669C0E-663E-4EF9-9BDD-3661ED200EC3}" dt="2022-09-11T03:33:03.330" v="28" actId="47"/>
        <pc:sldMkLst>
          <pc:docMk/>
          <pc:sldMk cId="0" sldId="5349"/>
        </pc:sldMkLst>
      </pc:sldChg>
      <pc:sldChg chg="del">
        <pc:chgData name="Wei Li" userId="fae33518c2e5a771" providerId="LiveId" clId="{1A669C0E-663E-4EF9-9BDD-3661ED200EC3}" dt="2022-09-11T03:33:03.330" v="28" actId="47"/>
        <pc:sldMkLst>
          <pc:docMk/>
          <pc:sldMk cId="0" sldId="5350"/>
        </pc:sldMkLst>
      </pc:sldChg>
      <pc:sldChg chg="del">
        <pc:chgData name="Wei Li" userId="fae33518c2e5a771" providerId="LiveId" clId="{1A669C0E-663E-4EF9-9BDD-3661ED200EC3}" dt="2022-09-11T03:33:03.330" v="28" actId="47"/>
        <pc:sldMkLst>
          <pc:docMk/>
          <pc:sldMk cId="0" sldId="5351"/>
        </pc:sldMkLst>
      </pc:sldChg>
      <pc:sldChg chg="del">
        <pc:chgData name="Wei Li" userId="fae33518c2e5a771" providerId="LiveId" clId="{1A669C0E-663E-4EF9-9BDD-3661ED200EC3}" dt="2022-09-11T03:33:03.330" v="28" actId="47"/>
        <pc:sldMkLst>
          <pc:docMk/>
          <pc:sldMk cId="0" sldId="5352"/>
        </pc:sldMkLst>
      </pc:sldChg>
      <pc:sldChg chg="del">
        <pc:chgData name="Wei Li" userId="fae33518c2e5a771" providerId="LiveId" clId="{1A669C0E-663E-4EF9-9BDD-3661ED200EC3}" dt="2022-09-11T03:33:03.330" v="28" actId="47"/>
        <pc:sldMkLst>
          <pc:docMk/>
          <pc:sldMk cId="0" sldId="5353"/>
        </pc:sldMkLst>
      </pc:sldChg>
      <pc:sldChg chg="modSp mod">
        <pc:chgData name="Wei Li" userId="fae33518c2e5a771" providerId="LiveId" clId="{1A669C0E-663E-4EF9-9BDD-3661ED200EC3}" dt="2022-09-11T03:45:10.503" v="107" actId="27636"/>
        <pc:sldMkLst>
          <pc:docMk/>
          <pc:sldMk cId="1590046880" sldId="5354"/>
        </pc:sldMkLst>
        <pc:spChg chg="mod">
          <ac:chgData name="Wei Li" userId="fae33518c2e5a771" providerId="LiveId" clId="{1A669C0E-663E-4EF9-9BDD-3661ED200EC3}" dt="2022-09-11T03:45:10.503" v="107" actId="27636"/>
          <ac:spMkLst>
            <pc:docMk/>
            <pc:sldMk cId="1590046880" sldId="5354"/>
            <ac:spMk id="5" creationId="{00000000-0000-0000-0000-000000000000}"/>
          </ac:spMkLst>
        </pc:spChg>
      </pc:sldChg>
      <pc:sldChg chg="modSp mod">
        <pc:chgData name="Wei Li" userId="fae33518c2e5a771" providerId="LiveId" clId="{1A669C0E-663E-4EF9-9BDD-3661ED200EC3}" dt="2022-09-11T03:45:27.771" v="110"/>
        <pc:sldMkLst>
          <pc:docMk/>
          <pc:sldMk cId="1418049806" sldId="5355"/>
        </pc:sldMkLst>
        <pc:spChg chg="mod">
          <ac:chgData name="Wei Li" userId="fae33518c2e5a771" providerId="LiveId" clId="{1A669C0E-663E-4EF9-9BDD-3661ED200EC3}" dt="2022-09-11T03:45:27.771" v="110"/>
          <ac:spMkLst>
            <pc:docMk/>
            <pc:sldMk cId="1418049806" sldId="5355"/>
            <ac:spMk id="5" creationId="{00000000-0000-0000-0000-000000000000}"/>
          </ac:spMkLst>
        </pc:spChg>
      </pc:sldChg>
      <pc:sldChg chg="modSp mod">
        <pc:chgData name="Wei Li" userId="fae33518c2e5a771" providerId="LiveId" clId="{1A669C0E-663E-4EF9-9BDD-3661ED200EC3}" dt="2022-09-11T03:45:49.134" v="113"/>
        <pc:sldMkLst>
          <pc:docMk/>
          <pc:sldMk cId="3649393339" sldId="5356"/>
        </pc:sldMkLst>
        <pc:spChg chg="mod">
          <ac:chgData name="Wei Li" userId="fae33518c2e5a771" providerId="LiveId" clId="{1A669C0E-663E-4EF9-9BDD-3661ED200EC3}" dt="2022-09-11T03:45:49.134" v="113"/>
          <ac:spMkLst>
            <pc:docMk/>
            <pc:sldMk cId="3649393339" sldId="5356"/>
            <ac:spMk id="5" creationId="{00000000-0000-0000-0000-000000000000}"/>
          </ac:spMkLst>
        </pc:spChg>
      </pc:sldChg>
      <pc:sldChg chg="modSp mod">
        <pc:chgData name="Wei Li" userId="fae33518c2e5a771" providerId="LiveId" clId="{1A669C0E-663E-4EF9-9BDD-3661ED200EC3}" dt="2022-09-11T03:46:08.272" v="116"/>
        <pc:sldMkLst>
          <pc:docMk/>
          <pc:sldMk cId="3861752858" sldId="5357"/>
        </pc:sldMkLst>
        <pc:spChg chg="mod">
          <ac:chgData name="Wei Li" userId="fae33518c2e5a771" providerId="LiveId" clId="{1A669C0E-663E-4EF9-9BDD-3661ED200EC3}" dt="2022-09-11T03:46:08.272" v="116"/>
          <ac:spMkLst>
            <pc:docMk/>
            <pc:sldMk cId="3861752858" sldId="5357"/>
            <ac:spMk id="5" creationId="{00000000-0000-0000-0000-000000000000}"/>
          </ac:spMkLst>
        </pc:spChg>
      </pc:sldChg>
      <pc:sldChg chg="add del">
        <pc:chgData name="Wei Li" userId="fae33518c2e5a771" providerId="LiveId" clId="{1A669C0E-663E-4EF9-9BDD-3661ED200EC3}" dt="2022-09-11T03:46:16.674" v="119" actId="47"/>
        <pc:sldMkLst>
          <pc:docMk/>
          <pc:sldMk cId="2794267954" sldId="5358"/>
        </pc:sldMkLst>
      </pc:sldChg>
      <pc:sldChg chg="add del">
        <pc:chgData name="Wei Li" userId="fae33518c2e5a771" providerId="LiveId" clId="{1A669C0E-663E-4EF9-9BDD-3661ED200EC3}" dt="2022-09-11T03:46:16.674" v="119" actId="47"/>
        <pc:sldMkLst>
          <pc:docMk/>
          <pc:sldMk cId="2770564647" sldId="5359"/>
        </pc:sldMkLst>
      </pc:sldChg>
      <pc:sldChg chg="add del">
        <pc:chgData name="Wei Li" userId="fae33518c2e5a771" providerId="LiveId" clId="{1A669C0E-663E-4EF9-9BDD-3661ED200EC3}" dt="2022-09-11T03:46:16.674" v="119" actId="47"/>
        <pc:sldMkLst>
          <pc:docMk/>
          <pc:sldMk cId="569493036" sldId="5360"/>
        </pc:sldMkLst>
      </pc:sldChg>
      <pc:sldChg chg="del">
        <pc:chgData name="Wei Li" userId="fae33518c2e5a771" providerId="LiveId" clId="{1A669C0E-663E-4EF9-9BDD-3661ED200EC3}" dt="2022-09-11T03:39:22.774" v="48" actId="47"/>
        <pc:sldMkLst>
          <pc:docMk/>
          <pc:sldMk cId="4170052984" sldId="5361"/>
        </pc:sldMkLst>
      </pc:sldChg>
      <pc:sldChg chg="del">
        <pc:chgData name="Wei Li" userId="fae33518c2e5a771" providerId="LiveId" clId="{1A669C0E-663E-4EF9-9BDD-3661ED200EC3}" dt="2022-09-11T03:39:22.774" v="48" actId="47"/>
        <pc:sldMkLst>
          <pc:docMk/>
          <pc:sldMk cId="4115019475" sldId="5362"/>
        </pc:sldMkLst>
      </pc:sldChg>
      <pc:sldChg chg="del">
        <pc:chgData name="Wei Li" userId="fae33518c2e5a771" providerId="LiveId" clId="{1A669C0E-663E-4EF9-9BDD-3661ED200EC3}" dt="2022-09-11T03:39:22.774" v="48" actId="47"/>
        <pc:sldMkLst>
          <pc:docMk/>
          <pc:sldMk cId="1322469121" sldId="5363"/>
        </pc:sldMkLst>
      </pc:sldChg>
      <pc:sldChg chg="modSp add mod">
        <pc:chgData name="Wei Li" userId="fae33518c2e5a771" providerId="LiveId" clId="{1A669C0E-663E-4EF9-9BDD-3661ED200EC3}" dt="2022-09-11T03:30:23.190" v="20" actId="20577"/>
        <pc:sldMkLst>
          <pc:docMk/>
          <pc:sldMk cId="1804127521" sldId="5365"/>
        </pc:sldMkLst>
        <pc:spChg chg="mod">
          <ac:chgData name="Wei Li" userId="fae33518c2e5a771" providerId="LiveId" clId="{1A669C0E-663E-4EF9-9BDD-3661ED200EC3}" dt="2022-09-11T03:30:23.190" v="20" actId="20577"/>
          <ac:spMkLst>
            <pc:docMk/>
            <pc:sldMk cId="1804127521" sldId="5365"/>
            <ac:spMk id="3" creationId="{0DFA149E-1499-1A1A-3595-9F887A230A39}"/>
          </ac:spMkLst>
        </pc:spChg>
        <pc:spChg chg="mod">
          <ac:chgData name="Wei Li" userId="fae33518c2e5a771" providerId="LiveId" clId="{1A669C0E-663E-4EF9-9BDD-3661ED200EC3}" dt="2022-09-11T03:30:16.888" v="16"/>
          <ac:spMkLst>
            <pc:docMk/>
            <pc:sldMk cId="1804127521" sldId="5365"/>
            <ac:spMk id="1981" creationId="{00000000-0000-0000-0000-000000000000}"/>
          </ac:spMkLst>
        </pc:spChg>
      </pc:sldChg>
      <pc:sldChg chg="del">
        <pc:chgData name="Wei Li" userId="fae33518c2e5a771" providerId="LiveId" clId="{1A669C0E-663E-4EF9-9BDD-3661ED200EC3}" dt="2022-09-11T03:31:30.027" v="22" actId="47"/>
        <pc:sldMkLst>
          <pc:docMk/>
          <pc:sldMk cId="0" sldId="5366"/>
        </pc:sldMkLst>
      </pc:sldChg>
      <pc:sldChg chg="modSp add mod">
        <pc:chgData name="Wei Li" userId="fae33518c2e5a771" providerId="LiveId" clId="{1A669C0E-663E-4EF9-9BDD-3661ED200EC3}" dt="2022-09-11T03:40:18.986" v="56" actId="20577"/>
        <pc:sldMkLst>
          <pc:docMk/>
          <pc:sldMk cId="1655864513" sldId="5379"/>
        </pc:sldMkLst>
        <pc:spChg chg="mod">
          <ac:chgData name="Wei Li" userId="fae33518c2e5a771" providerId="LiveId" clId="{1A669C0E-663E-4EF9-9BDD-3661ED200EC3}" dt="2022-09-11T03:40:18.986" v="56" actId="20577"/>
          <ac:spMkLst>
            <pc:docMk/>
            <pc:sldMk cId="1655864513" sldId="5379"/>
            <ac:spMk id="2" creationId="{00000000-0000-0000-0000-000000000000}"/>
          </ac:spMkLst>
        </pc:spChg>
        <pc:spChg chg="mod">
          <ac:chgData name="Wei Li" userId="fae33518c2e5a771" providerId="LiveId" clId="{1A669C0E-663E-4EF9-9BDD-3661ED200EC3}" dt="2022-09-11T03:40:12.634" v="52"/>
          <ac:spMkLst>
            <pc:docMk/>
            <pc:sldMk cId="1655864513" sldId="5379"/>
            <ac:spMk id="14337" creationId="{00000000-0000-0000-0000-000000000000}"/>
          </ac:spMkLst>
        </pc:spChg>
      </pc:sldChg>
      <pc:sldChg chg="modSp add mod">
        <pc:chgData name="Wei Li" userId="fae33518c2e5a771" providerId="LiveId" clId="{1A669C0E-663E-4EF9-9BDD-3661ED200EC3}" dt="2022-09-11T03:41:04.389" v="63" actId="20577"/>
        <pc:sldMkLst>
          <pc:docMk/>
          <pc:sldMk cId="2459442320" sldId="5380"/>
        </pc:sldMkLst>
        <pc:spChg chg="mod">
          <ac:chgData name="Wei Li" userId="fae33518c2e5a771" providerId="LiveId" clId="{1A669C0E-663E-4EF9-9BDD-3661ED200EC3}" dt="2022-09-11T03:41:04.389" v="63" actId="20577"/>
          <ac:spMkLst>
            <pc:docMk/>
            <pc:sldMk cId="2459442320" sldId="5380"/>
            <ac:spMk id="2" creationId="{00000000-0000-0000-0000-000000000000}"/>
          </ac:spMkLst>
        </pc:spChg>
        <pc:spChg chg="mod">
          <ac:chgData name="Wei Li" userId="fae33518c2e5a771" providerId="LiveId" clId="{1A669C0E-663E-4EF9-9BDD-3661ED200EC3}" dt="2022-09-11T03:41:00.344" v="59"/>
          <ac:spMkLst>
            <pc:docMk/>
            <pc:sldMk cId="2459442320" sldId="5380"/>
            <ac:spMk id="14337" creationId="{00000000-0000-0000-0000-000000000000}"/>
          </ac:spMkLst>
        </pc:spChg>
      </pc:sldChg>
      <pc:sldChg chg="modSp add mod">
        <pc:chgData name="Wei Li" userId="fae33518c2e5a771" providerId="LiveId" clId="{1A669C0E-663E-4EF9-9BDD-3661ED200EC3}" dt="2022-09-11T03:41:47.900" v="78" actId="6549"/>
        <pc:sldMkLst>
          <pc:docMk/>
          <pc:sldMk cId="2934023841" sldId="5381"/>
        </pc:sldMkLst>
        <pc:spChg chg="mod">
          <ac:chgData name="Wei Li" userId="fae33518c2e5a771" providerId="LiveId" clId="{1A669C0E-663E-4EF9-9BDD-3661ED200EC3}" dt="2022-09-11T03:41:47.900" v="78" actId="6549"/>
          <ac:spMkLst>
            <pc:docMk/>
            <pc:sldMk cId="2934023841" sldId="5381"/>
            <ac:spMk id="2" creationId="{00000000-0000-0000-0000-000000000000}"/>
          </ac:spMkLst>
        </pc:spChg>
        <pc:spChg chg="mod">
          <ac:chgData name="Wei Li" userId="fae33518c2e5a771" providerId="LiveId" clId="{1A669C0E-663E-4EF9-9BDD-3661ED200EC3}" dt="2022-09-11T03:41:40.516" v="72" actId="20577"/>
          <ac:spMkLst>
            <pc:docMk/>
            <pc:sldMk cId="2934023841" sldId="5381"/>
            <ac:spMk id="14337" creationId="{00000000-0000-0000-0000-000000000000}"/>
          </ac:spMkLst>
        </pc:spChg>
      </pc:sldChg>
      <pc:sldChg chg="modSp add mod">
        <pc:chgData name="Wei Li" userId="fae33518c2e5a771" providerId="LiveId" clId="{1A669C0E-663E-4EF9-9BDD-3661ED200EC3}" dt="2022-09-11T03:42:17.389" v="89" actId="6549"/>
        <pc:sldMkLst>
          <pc:docMk/>
          <pc:sldMk cId="290016185" sldId="5382"/>
        </pc:sldMkLst>
        <pc:spChg chg="mod">
          <ac:chgData name="Wei Li" userId="fae33518c2e5a771" providerId="LiveId" clId="{1A669C0E-663E-4EF9-9BDD-3661ED200EC3}" dt="2022-09-11T03:42:17.389" v="89" actId="6549"/>
          <ac:spMkLst>
            <pc:docMk/>
            <pc:sldMk cId="290016185" sldId="5382"/>
            <ac:spMk id="2" creationId="{00000000-0000-0000-0000-000000000000}"/>
          </ac:spMkLst>
        </pc:spChg>
        <pc:spChg chg="mod">
          <ac:chgData name="Wei Li" userId="fae33518c2e5a771" providerId="LiveId" clId="{1A669C0E-663E-4EF9-9BDD-3661ED200EC3}" dt="2022-09-11T03:42:13.452" v="85" actId="20577"/>
          <ac:spMkLst>
            <pc:docMk/>
            <pc:sldMk cId="290016185" sldId="5382"/>
            <ac:spMk id="14337" creationId="{00000000-0000-0000-0000-000000000000}"/>
          </ac:spMkLst>
        </pc:spChg>
      </pc:sldChg>
      <pc:sldMasterChg chg="del delSldLayout">
        <pc:chgData name="Wei Li" userId="fae33518c2e5a771" providerId="LiveId" clId="{1A669C0E-663E-4EF9-9BDD-3661ED200EC3}" dt="2022-09-11T03:30:53.299" v="21" actId="47"/>
        <pc:sldMasterMkLst>
          <pc:docMk/>
          <pc:sldMasterMk cId="749242065" sldId="2147487454"/>
        </pc:sldMasterMkLst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2960678712" sldId="2147487455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24524556" sldId="2147487456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1987799119" sldId="2147487457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3737504265" sldId="2147487458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3943433130" sldId="2147487459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1530595060" sldId="2147487460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760801908" sldId="2147487461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201886795" sldId="2147487462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3199187306" sldId="2147487463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3675628481" sldId="2147487464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1204382502" sldId="2147487465"/>
          </pc:sldLayoutMkLst>
        </pc:sldLayoutChg>
      </pc:sldMasterChg>
      <pc:sldMasterChg chg="del delSldLayout">
        <pc:chgData name="Wei Li" userId="fae33518c2e5a771" providerId="LiveId" clId="{1A669C0E-663E-4EF9-9BDD-3661ED200EC3}" dt="2022-09-11T03:30:53.299" v="21" actId="47"/>
        <pc:sldMasterMkLst>
          <pc:docMk/>
          <pc:sldMasterMk cId="1422076494" sldId="2147487466"/>
        </pc:sldMasterMkLst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2540386331" sldId="2147487467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2000847330" sldId="2147487468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1358249646" sldId="2147487469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145484805" sldId="2147487470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1715830357" sldId="2147487471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2502131068" sldId="2147487472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1507773478" sldId="2147487473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1670835761" sldId="2147487474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1647958824" sldId="2147487475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3279670947" sldId="2147487476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3946458382" sldId="2147487477"/>
          </pc:sldLayoutMkLst>
        </pc:sldLayoutChg>
      </pc:sldMasterChg>
      <pc:sldMasterChg chg="del delSldLayout">
        <pc:chgData name="Wei Li" userId="fae33518c2e5a771" providerId="LiveId" clId="{1A669C0E-663E-4EF9-9BDD-3661ED200EC3}" dt="2022-09-11T03:30:53.299" v="21" actId="47"/>
        <pc:sldMasterMkLst>
          <pc:docMk/>
          <pc:sldMasterMk cId="190543144" sldId="2147487478"/>
        </pc:sldMasterMkLst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3540514142" sldId="2147487479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705400838" sldId="2147487480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1913002640" sldId="2147487481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1821572491" sldId="2147487482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3784357958" sldId="2147487483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1239196760" sldId="2147487484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3316694925" sldId="2147487485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1188374312" sldId="2147487486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3175484772" sldId="2147487487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2183448398" sldId="2147487488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1187288060" sldId="2147487489"/>
          </pc:sldLayoutMkLst>
        </pc:sldLayoutChg>
      </pc:sldMasterChg>
      <pc:sldMasterChg chg="del delSldLayout">
        <pc:chgData name="Wei Li" userId="fae33518c2e5a771" providerId="LiveId" clId="{1A669C0E-663E-4EF9-9BDD-3661ED200EC3}" dt="2022-09-11T03:31:47.902" v="24" actId="47"/>
        <pc:sldMasterMkLst>
          <pc:docMk/>
          <pc:sldMasterMk cId="1408805602" sldId="2147487490"/>
        </pc:sldMasterMkLst>
        <pc:sldLayoutChg chg="del">
          <pc:chgData name="Wei Li" userId="fae33518c2e5a771" providerId="LiveId" clId="{1A669C0E-663E-4EF9-9BDD-3661ED200EC3}" dt="2022-09-11T03:31:47.902" v="24" actId="47"/>
          <pc:sldLayoutMkLst>
            <pc:docMk/>
            <pc:sldMasterMk cId="1408805602" sldId="2147487490"/>
            <pc:sldLayoutMk cId="2091309093" sldId="2147487491"/>
          </pc:sldLayoutMkLst>
        </pc:sldLayoutChg>
      </pc:sldMasterChg>
      <pc:sldMasterChg chg="del delSldLayout">
        <pc:chgData name="Wei Li" userId="fae33518c2e5a771" providerId="LiveId" clId="{1A669C0E-663E-4EF9-9BDD-3661ED200EC3}" dt="2022-09-11T03:33:03.330" v="28" actId="47"/>
        <pc:sldMasterMkLst>
          <pc:docMk/>
          <pc:sldMasterMk cId="2813672684" sldId="2147487504"/>
        </pc:sldMasterMkLst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119433457" sldId="2147487505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2765021348" sldId="2147487506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2545397356" sldId="2147487507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1473200485" sldId="2147487508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3171351208" sldId="2147487509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2664614288" sldId="2147487510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351272145" sldId="2147487511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3461061133" sldId="2147487512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3738329722" sldId="2147487513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364411130" sldId="2147487514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3070468832" sldId="2147487515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481172863" sldId="2147487516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2389544156" sldId="2147487517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2252326864" sldId="2147487518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1612062641" sldId="2147487519"/>
          </pc:sldLayoutMkLst>
        </pc:sldLayoutChg>
      </pc:sldMasterChg>
      <pc:sldMasterChg chg="del delSldLayout">
        <pc:chgData name="Wei Li" userId="fae33518c2e5a771" providerId="LiveId" clId="{1A669C0E-663E-4EF9-9BDD-3661ED200EC3}" dt="2022-09-11T03:32:08.643" v="27" actId="47"/>
        <pc:sldMasterMkLst>
          <pc:docMk/>
          <pc:sldMasterMk cId="3937853234" sldId="2147487557"/>
        </pc:sldMasterMkLst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1529656162" sldId="2147487558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896717921" sldId="2147487559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185766597" sldId="2147487560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1635970336" sldId="2147487561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249499481" sldId="2147487562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1534310545" sldId="2147487563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1060855649" sldId="2147487564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3555719984" sldId="2147487565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3905267136" sldId="2147487566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3228771993" sldId="2147487567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1497371801" sldId="2147487568"/>
          </pc:sldLayoutMkLst>
        </pc:sldLayoutChg>
      </pc:sldMasterChg>
      <pc:sldMasterChg chg="del delSldLayout">
        <pc:chgData name="Wei Li" userId="fae33518c2e5a771" providerId="LiveId" clId="{1A669C0E-663E-4EF9-9BDD-3661ED200EC3}" dt="2022-09-11T03:43:54.571" v="99" actId="47"/>
        <pc:sldMasterMkLst>
          <pc:docMk/>
          <pc:sldMasterMk cId="2174805396" sldId="2147487571"/>
        </pc:sldMasterMkLst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1603400390" sldId="2147487572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3163839106" sldId="2147487573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3345639884" sldId="2147487574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1067369264" sldId="2147487575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2094520872" sldId="2147487576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4048652653" sldId="2147487577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14734377" sldId="2147487578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1592232106" sldId="2147487579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440843485" sldId="2147487580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4140636559" sldId="2147487581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1546546238" sldId="2147487582"/>
          </pc:sldLayoutMkLst>
        </pc:sldLayoutChg>
      </pc:sldMasterChg>
      <pc:sldMasterChg chg="del delSldLayout">
        <pc:chgData name="Wei Li" userId="fae33518c2e5a771" providerId="LiveId" clId="{1A669C0E-663E-4EF9-9BDD-3661ED200EC3}" dt="2022-09-11T03:31:35.914" v="23" actId="2696"/>
        <pc:sldMasterMkLst>
          <pc:docMk/>
          <pc:sldMasterMk cId="3645392896" sldId="2147487619"/>
        </pc:sldMasterMkLst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622095063" sldId="2147487620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2280512787" sldId="2147487621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756522314" sldId="2147487622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539450380" sldId="2147487623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2158979098" sldId="2147487624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598739773" sldId="2147487625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2845773623" sldId="2147487626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4135956387" sldId="2147487627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441719801" sldId="2147487628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2322928177" sldId="2147487629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3718844374" sldId="2147487630"/>
          </pc:sldLayoutMkLst>
        </pc:sldLayoutChg>
      </pc:sldMasterChg>
    </pc:docChg>
  </pc:docChgLst>
  <pc:docChgLst>
    <pc:chgData name="Wei Li" userId="fae33518c2e5a771" providerId="LiveId" clId="{F4515754-D5F7-4BC0-87D6-11E36ADBD7F2}"/>
    <pc:docChg chg="custSel addSld delSld modSld delMainMaster">
      <pc:chgData name="Wei Li" userId="fae33518c2e5a771" providerId="LiveId" clId="{F4515754-D5F7-4BC0-87D6-11E36ADBD7F2}" dt="2023-06-18T03:46:51.919" v="165" actId="20577"/>
      <pc:docMkLst>
        <pc:docMk/>
      </pc:docMkLst>
      <pc:sldChg chg="del">
        <pc:chgData name="Wei Li" userId="fae33518c2e5a771" providerId="LiveId" clId="{F4515754-D5F7-4BC0-87D6-11E36ADBD7F2}" dt="2023-06-18T03:30:19.407" v="46" actId="47"/>
        <pc:sldMkLst>
          <pc:docMk/>
          <pc:sldMk cId="0" sldId="256"/>
        </pc:sldMkLst>
      </pc:sldChg>
      <pc:sldChg chg="del">
        <pc:chgData name="Wei Li" userId="fae33518c2e5a771" providerId="LiveId" clId="{F4515754-D5F7-4BC0-87D6-11E36ADBD7F2}" dt="2023-06-18T03:30:19.407" v="46" actId="47"/>
        <pc:sldMkLst>
          <pc:docMk/>
          <pc:sldMk cId="0" sldId="257"/>
        </pc:sldMkLst>
      </pc:sldChg>
      <pc:sldChg chg="del">
        <pc:chgData name="Wei Li" userId="fae33518c2e5a771" providerId="LiveId" clId="{F4515754-D5F7-4BC0-87D6-11E36ADBD7F2}" dt="2023-06-18T03:30:19.407" v="46" actId="47"/>
        <pc:sldMkLst>
          <pc:docMk/>
          <pc:sldMk cId="0" sldId="258"/>
        </pc:sldMkLst>
      </pc:sldChg>
      <pc:sldChg chg="del">
        <pc:chgData name="Wei Li" userId="fae33518c2e5a771" providerId="LiveId" clId="{F4515754-D5F7-4BC0-87D6-11E36ADBD7F2}" dt="2023-06-18T03:30:19.407" v="46" actId="47"/>
        <pc:sldMkLst>
          <pc:docMk/>
          <pc:sldMk cId="0" sldId="259"/>
        </pc:sldMkLst>
      </pc:sldChg>
      <pc:sldChg chg="del">
        <pc:chgData name="Wei Li" userId="fae33518c2e5a771" providerId="LiveId" clId="{F4515754-D5F7-4BC0-87D6-11E36ADBD7F2}" dt="2023-06-18T03:30:19.407" v="46" actId="47"/>
        <pc:sldMkLst>
          <pc:docMk/>
          <pc:sldMk cId="0" sldId="260"/>
        </pc:sldMkLst>
      </pc:sldChg>
      <pc:sldChg chg="del">
        <pc:chgData name="Wei Li" userId="fae33518c2e5a771" providerId="LiveId" clId="{F4515754-D5F7-4BC0-87D6-11E36ADBD7F2}" dt="2023-06-18T03:30:19.407" v="46" actId="47"/>
        <pc:sldMkLst>
          <pc:docMk/>
          <pc:sldMk cId="0" sldId="261"/>
        </pc:sldMkLst>
      </pc:sldChg>
      <pc:sldChg chg="del">
        <pc:chgData name="Wei Li" userId="fae33518c2e5a771" providerId="LiveId" clId="{F4515754-D5F7-4BC0-87D6-11E36ADBD7F2}" dt="2023-06-18T03:30:19.407" v="46" actId="47"/>
        <pc:sldMkLst>
          <pc:docMk/>
          <pc:sldMk cId="0" sldId="262"/>
        </pc:sldMkLst>
      </pc:sldChg>
      <pc:sldChg chg="del">
        <pc:chgData name="Wei Li" userId="fae33518c2e5a771" providerId="LiveId" clId="{F4515754-D5F7-4BC0-87D6-11E36ADBD7F2}" dt="2023-06-18T03:30:19.407" v="46" actId="47"/>
        <pc:sldMkLst>
          <pc:docMk/>
          <pc:sldMk cId="0" sldId="263"/>
        </pc:sldMkLst>
      </pc:sldChg>
      <pc:sldChg chg="del">
        <pc:chgData name="Wei Li" userId="fae33518c2e5a771" providerId="LiveId" clId="{F4515754-D5F7-4BC0-87D6-11E36ADBD7F2}" dt="2023-06-18T03:34:23.863" v="60" actId="47"/>
        <pc:sldMkLst>
          <pc:docMk/>
          <pc:sldMk cId="0" sldId="264"/>
        </pc:sldMkLst>
      </pc:sldChg>
      <pc:sldChg chg="del">
        <pc:chgData name="Wei Li" userId="fae33518c2e5a771" providerId="LiveId" clId="{F4515754-D5F7-4BC0-87D6-11E36ADBD7F2}" dt="2023-06-18T03:39:21.831" v="128" actId="47"/>
        <pc:sldMkLst>
          <pc:docMk/>
          <pc:sldMk cId="332686316" sldId="293"/>
        </pc:sldMkLst>
      </pc:sldChg>
      <pc:sldChg chg="del">
        <pc:chgData name="Wei Li" userId="fae33518c2e5a771" providerId="LiveId" clId="{F4515754-D5F7-4BC0-87D6-11E36ADBD7F2}" dt="2023-06-18T03:39:21.831" v="128" actId="47"/>
        <pc:sldMkLst>
          <pc:docMk/>
          <pc:sldMk cId="2519367677" sldId="294"/>
        </pc:sldMkLst>
      </pc:sldChg>
      <pc:sldChg chg="del">
        <pc:chgData name="Wei Li" userId="fae33518c2e5a771" providerId="LiveId" clId="{F4515754-D5F7-4BC0-87D6-11E36ADBD7F2}" dt="2023-06-18T03:39:21.831" v="128" actId="47"/>
        <pc:sldMkLst>
          <pc:docMk/>
          <pc:sldMk cId="121028107" sldId="295"/>
        </pc:sldMkLst>
      </pc:sldChg>
      <pc:sldChg chg="del">
        <pc:chgData name="Wei Li" userId="fae33518c2e5a771" providerId="LiveId" clId="{F4515754-D5F7-4BC0-87D6-11E36ADBD7F2}" dt="2023-06-18T03:39:21.831" v="128" actId="47"/>
        <pc:sldMkLst>
          <pc:docMk/>
          <pc:sldMk cId="1060168363" sldId="296"/>
        </pc:sldMkLst>
      </pc:sldChg>
      <pc:sldChg chg="del">
        <pc:chgData name="Wei Li" userId="fae33518c2e5a771" providerId="LiveId" clId="{F4515754-D5F7-4BC0-87D6-11E36ADBD7F2}" dt="2023-06-18T03:39:21.831" v="128" actId="47"/>
        <pc:sldMkLst>
          <pc:docMk/>
          <pc:sldMk cId="179093818" sldId="297"/>
        </pc:sldMkLst>
      </pc:sldChg>
      <pc:sldChg chg="del">
        <pc:chgData name="Wei Li" userId="fae33518c2e5a771" providerId="LiveId" clId="{F4515754-D5F7-4BC0-87D6-11E36ADBD7F2}" dt="2023-06-18T03:36:44.755" v="116" actId="47"/>
        <pc:sldMkLst>
          <pc:docMk/>
          <pc:sldMk cId="407784251" sldId="421"/>
        </pc:sldMkLst>
      </pc:sldChg>
      <pc:sldChg chg="del">
        <pc:chgData name="Wei Li" userId="fae33518c2e5a771" providerId="LiveId" clId="{F4515754-D5F7-4BC0-87D6-11E36ADBD7F2}" dt="2023-06-18T03:36:44.755" v="116" actId="47"/>
        <pc:sldMkLst>
          <pc:docMk/>
          <pc:sldMk cId="2661496413" sldId="422"/>
        </pc:sldMkLst>
      </pc:sldChg>
      <pc:sldChg chg="del">
        <pc:chgData name="Wei Li" userId="fae33518c2e5a771" providerId="LiveId" clId="{F4515754-D5F7-4BC0-87D6-11E36ADBD7F2}" dt="2023-06-18T03:34:58.223" v="61" actId="47"/>
        <pc:sldMkLst>
          <pc:docMk/>
          <pc:sldMk cId="3443376016" sldId="504"/>
        </pc:sldMkLst>
      </pc:sldChg>
      <pc:sldChg chg="del">
        <pc:chgData name="Wei Li" userId="fae33518c2e5a771" providerId="LiveId" clId="{F4515754-D5F7-4BC0-87D6-11E36ADBD7F2}" dt="2023-06-18T03:34:58.223" v="61" actId="47"/>
        <pc:sldMkLst>
          <pc:docMk/>
          <pc:sldMk cId="2808623332" sldId="505"/>
        </pc:sldMkLst>
      </pc:sldChg>
      <pc:sldChg chg="del">
        <pc:chgData name="Wei Li" userId="fae33518c2e5a771" providerId="LiveId" clId="{F4515754-D5F7-4BC0-87D6-11E36ADBD7F2}" dt="2023-06-18T03:34:58.223" v="61" actId="47"/>
        <pc:sldMkLst>
          <pc:docMk/>
          <pc:sldMk cId="3965812788" sldId="506"/>
        </pc:sldMkLst>
      </pc:sldChg>
      <pc:sldChg chg="del">
        <pc:chgData name="Wei Li" userId="fae33518c2e5a771" providerId="LiveId" clId="{F4515754-D5F7-4BC0-87D6-11E36ADBD7F2}" dt="2023-06-18T03:34:58.223" v="61" actId="47"/>
        <pc:sldMkLst>
          <pc:docMk/>
          <pc:sldMk cId="2427768826" sldId="507"/>
        </pc:sldMkLst>
      </pc:sldChg>
      <pc:sldChg chg="del">
        <pc:chgData name="Wei Li" userId="fae33518c2e5a771" providerId="LiveId" clId="{F4515754-D5F7-4BC0-87D6-11E36ADBD7F2}" dt="2023-06-18T03:34:58.223" v="61" actId="47"/>
        <pc:sldMkLst>
          <pc:docMk/>
          <pc:sldMk cId="432679415" sldId="508"/>
        </pc:sldMkLst>
      </pc:sldChg>
      <pc:sldChg chg="del">
        <pc:chgData name="Wei Li" userId="fae33518c2e5a771" providerId="LiveId" clId="{F4515754-D5F7-4BC0-87D6-11E36ADBD7F2}" dt="2023-06-18T03:34:58.223" v="61" actId="47"/>
        <pc:sldMkLst>
          <pc:docMk/>
          <pc:sldMk cId="3155711332" sldId="509"/>
        </pc:sldMkLst>
      </pc:sldChg>
      <pc:sldChg chg="del">
        <pc:chgData name="Wei Li" userId="fae33518c2e5a771" providerId="LiveId" clId="{F4515754-D5F7-4BC0-87D6-11E36ADBD7F2}" dt="2023-06-18T03:34:58.223" v="61" actId="47"/>
        <pc:sldMkLst>
          <pc:docMk/>
          <pc:sldMk cId="1407115966" sldId="510"/>
        </pc:sldMkLst>
      </pc:sldChg>
      <pc:sldChg chg="del">
        <pc:chgData name="Wei Li" userId="fae33518c2e5a771" providerId="LiveId" clId="{F4515754-D5F7-4BC0-87D6-11E36ADBD7F2}" dt="2023-06-18T03:34:58.223" v="61" actId="47"/>
        <pc:sldMkLst>
          <pc:docMk/>
          <pc:sldMk cId="1642878982" sldId="511"/>
        </pc:sldMkLst>
      </pc:sldChg>
      <pc:sldChg chg="del">
        <pc:chgData name="Wei Li" userId="fae33518c2e5a771" providerId="LiveId" clId="{F4515754-D5F7-4BC0-87D6-11E36ADBD7F2}" dt="2023-06-18T03:36:44.755" v="116" actId="47"/>
        <pc:sldMkLst>
          <pc:docMk/>
          <pc:sldMk cId="0" sldId="562"/>
        </pc:sldMkLst>
      </pc:sldChg>
      <pc:sldChg chg="del">
        <pc:chgData name="Wei Li" userId="fae33518c2e5a771" providerId="LiveId" clId="{F4515754-D5F7-4BC0-87D6-11E36ADBD7F2}" dt="2023-06-18T03:39:21.831" v="128" actId="47"/>
        <pc:sldMkLst>
          <pc:docMk/>
          <pc:sldMk cId="2860659358" sldId="593"/>
        </pc:sldMkLst>
      </pc:sldChg>
      <pc:sldChg chg="del">
        <pc:chgData name="Wei Li" userId="fae33518c2e5a771" providerId="LiveId" clId="{F4515754-D5F7-4BC0-87D6-11E36ADBD7F2}" dt="2023-06-18T03:36:44.755" v="116" actId="47"/>
        <pc:sldMkLst>
          <pc:docMk/>
          <pc:sldMk cId="673181168" sldId="698"/>
        </pc:sldMkLst>
      </pc:sldChg>
      <pc:sldChg chg="del">
        <pc:chgData name="Wei Li" userId="fae33518c2e5a771" providerId="LiveId" clId="{F4515754-D5F7-4BC0-87D6-11E36ADBD7F2}" dt="2023-06-18T03:36:44.755" v="116" actId="47"/>
        <pc:sldMkLst>
          <pc:docMk/>
          <pc:sldMk cId="3103875304" sldId="699"/>
        </pc:sldMkLst>
      </pc:sldChg>
      <pc:sldChg chg="del">
        <pc:chgData name="Wei Li" userId="fae33518c2e5a771" providerId="LiveId" clId="{F4515754-D5F7-4BC0-87D6-11E36ADBD7F2}" dt="2023-06-18T03:36:44.755" v="116" actId="47"/>
        <pc:sldMkLst>
          <pc:docMk/>
          <pc:sldMk cId="148810384" sldId="701"/>
        </pc:sldMkLst>
      </pc:sldChg>
      <pc:sldChg chg="del">
        <pc:chgData name="Wei Li" userId="fae33518c2e5a771" providerId="LiveId" clId="{F4515754-D5F7-4BC0-87D6-11E36ADBD7F2}" dt="2023-06-18T03:36:44.755" v="116" actId="47"/>
        <pc:sldMkLst>
          <pc:docMk/>
          <pc:sldMk cId="1703874432" sldId="702"/>
        </pc:sldMkLst>
      </pc:sldChg>
      <pc:sldChg chg="del">
        <pc:chgData name="Wei Li" userId="fae33518c2e5a771" providerId="LiveId" clId="{F4515754-D5F7-4BC0-87D6-11E36ADBD7F2}" dt="2023-06-18T03:36:44.755" v="116" actId="47"/>
        <pc:sldMkLst>
          <pc:docMk/>
          <pc:sldMk cId="3435064295" sldId="703"/>
        </pc:sldMkLst>
      </pc:sldChg>
      <pc:sldChg chg="del">
        <pc:chgData name="Wei Li" userId="fae33518c2e5a771" providerId="LiveId" clId="{F4515754-D5F7-4BC0-87D6-11E36ADBD7F2}" dt="2023-06-18T03:36:44.755" v="116" actId="47"/>
        <pc:sldMkLst>
          <pc:docMk/>
          <pc:sldMk cId="83243877" sldId="704"/>
        </pc:sldMkLst>
      </pc:sldChg>
      <pc:sldChg chg="del">
        <pc:chgData name="Wei Li" userId="fae33518c2e5a771" providerId="LiveId" clId="{F4515754-D5F7-4BC0-87D6-11E36ADBD7F2}" dt="2023-06-18T03:36:44.755" v="116" actId="47"/>
        <pc:sldMkLst>
          <pc:docMk/>
          <pc:sldMk cId="1701569026" sldId="705"/>
        </pc:sldMkLst>
      </pc:sldChg>
      <pc:sldChg chg="del">
        <pc:chgData name="Wei Li" userId="fae33518c2e5a771" providerId="LiveId" clId="{F4515754-D5F7-4BC0-87D6-11E36ADBD7F2}" dt="2023-06-18T03:36:44.755" v="116" actId="47"/>
        <pc:sldMkLst>
          <pc:docMk/>
          <pc:sldMk cId="3251785528" sldId="706"/>
        </pc:sldMkLst>
      </pc:sldChg>
      <pc:sldChg chg="del">
        <pc:chgData name="Wei Li" userId="fae33518c2e5a771" providerId="LiveId" clId="{F4515754-D5F7-4BC0-87D6-11E36ADBD7F2}" dt="2023-06-18T03:36:44.755" v="116" actId="47"/>
        <pc:sldMkLst>
          <pc:docMk/>
          <pc:sldMk cId="464334222" sldId="719"/>
        </pc:sldMkLst>
      </pc:sldChg>
      <pc:sldChg chg="del">
        <pc:chgData name="Wei Li" userId="fae33518c2e5a771" providerId="LiveId" clId="{F4515754-D5F7-4BC0-87D6-11E36ADBD7F2}" dt="2023-06-18T03:36:44.755" v="116" actId="47"/>
        <pc:sldMkLst>
          <pc:docMk/>
          <pc:sldMk cId="3766008139" sldId="720"/>
        </pc:sldMkLst>
      </pc:sldChg>
      <pc:sldChg chg="del">
        <pc:chgData name="Wei Li" userId="fae33518c2e5a771" providerId="LiveId" clId="{F4515754-D5F7-4BC0-87D6-11E36ADBD7F2}" dt="2023-06-18T03:36:44.755" v="116" actId="47"/>
        <pc:sldMkLst>
          <pc:docMk/>
          <pc:sldMk cId="3014157996" sldId="721"/>
        </pc:sldMkLst>
      </pc:sldChg>
      <pc:sldChg chg="del">
        <pc:chgData name="Wei Li" userId="fae33518c2e5a771" providerId="LiveId" clId="{F4515754-D5F7-4BC0-87D6-11E36ADBD7F2}" dt="2023-06-18T03:36:44.755" v="116" actId="47"/>
        <pc:sldMkLst>
          <pc:docMk/>
          <pc:sldMk cId="1272924003" sldId="722"/>
        </pc:sldMkLst>
      </pc:sldChg>
      <pc:sldChg chg="modSp mod">
        <pc:chgData name="Wei Li" userId="fae33518c2e5a771" providerId="LiveId" clId="{F4515754-D5F7-4BC0-87D6-11E36ADBD7F2}" dt="2023-06-18T03:43:10.112" v="137" actId="20577"/>
        <pc:sldMkLst>
          <pc:docMk/>
          <pc:sldMk cId="4265739660" sldId="791"/>
        </pc:sldMkLst>
        <pc:spChg chg="mod">
          <ac:chgData name="Wei Li" userId="fae33518c2e5a771" providerId="LiveId" clId="{F4515754-D5F7-4BC0-87D6-11E36ADBD7F2}" dt="2023-06-18T03:43:10.112" v="137" actId="20577"/>
          <ac:spMkLst>
            <pc:docMk/>
            <pc:sldMk cId="4265739660" sldId="791"/>
            <ac:spMk id="2" creationId="{00000000-0000-0000-0000-000000000000}"/>
          </ac:spMkLst>
        </pc:spChg>
        <pc:spChg chg="mod">
          <ac:chgData name="Wei Li" userId="fae33518c2e5a771" providerId="LiveId" clId="{F4515754-D5F7-4BC0-87D6-11E36ADBD7F2}" dt="2023-06-18T03:43:04.875" v="133" actId="6549"/>
          <ac:spMkLst>
            <pc:docMk/>
            <pc:sldMk cId="4265739660" sldId="791"/>
            <ac:spMk id="14337" creationId="{00000000-0000-0000-0000-000000000000}"/>
          </ac:spMkLst>
        </pc:spChg>
      </pc:sldChg>
      <pc:sldChg chg="modSp mod">
        <pc:chgData name="Wei Li" userId="fae33518c2e5a771" providerId="LiveId" clId="{F4515754-D5F7-4BC0-87D6-11E36ADBD7F2}" dt="2023-06-18T03:30:03.341" v="45" actId="6549"/>
        <pc:sldMkLst>
          <pc:docMk/>
          <pc:sldMk cId="0" sldId="1614"/>
        </pc:sldMkLst>
        <pc:spChg chg="mod">
          <ac:chgData name="Wei Li" userId="fae33518c2e5a771" providerId="LiveId" clId="{F4515754-D5F7-4BC0-87D6-11E36ADBD7F2}" dt="2023-06-18T03:30:03.341" v="45" actId="6549"/>
          <ac:spMkLst>
            <pc:docMk/>
            <pc:sldMk cId="0" sldId="1614"/>
            <ac:spMk id="3" creationId="{0DFA149E-1499-1A1A-3595-9F887A230A39}"/>
          </ac:spMkLst>
        </pc:spChg>
        <pc:spChg chg="mod">
          <ac:chgData name="Wei Li" userId="fae33518c2e5a771" providerId="LiveId" clId="{F4515754-D5F7-4BC0-87D6-11E36ADBD7F2}" dt="2023-06-18T03:29:39.795" v="37"/>
          <ac:spMkLst>
            <pc:docMk/>
            <pc:sldMk cId="0" sldId="1614"/>
            <ac:spMk id="1981" creationId="{00000000-0000-0000-0000-000000000000}"/>
          </ac:spMkLst>
        </pc:spChg>
      </pc:sldChg>
      <pc:sldChg chg="modSp mod">
        <pc:chgData name="Wei Li" userId="fae33518c2e5a771" providerId="LiveId" clId="{F4515754-D5F7-4BC0-87D6-11E36ADBD7F2}" dt="2023-06-18T03:38:23.565" v="127"/>
        <pc:sldMkLst>
          <pc:docMk/>
          <pc:sldMk cId="2948737989" sldId="3890"/>
        </pc:sldMkLst>
        <pc:spChg chg="mod">
          <ac:chgData name="Wei Li" userId="fae33518c2e5a771" providerId="LiveId" clId="{F4515754-D5F7-4BC0-87D6-11E36ADBD7F2}" dt="2023-06-18T03:36:56.794" v="125" actId="20577"/>
          <ac:spMkLst>
            <pc:docMk/>
            <pc:sldMk cId="2948737989" sldId="3890"/>
            <ac:spMk id="9221" creationId="{1963743E-278D-4EB4-B42D-E105CC2F7DE7}"/>
          </ac:spMkLst>
        </pc:spChg>
        <pc:spChg chg="mod">
          <ac:chgData name="Wei Li" userId="fae33518c2e5a771" providerId="LiveId" clId="{F4515754-D5F7-4BC0-87D6-11E36ADBD7F2}" dt="2023-06-18T03:38:23.565" v="127"/>
          <ac:spMkLst>
            <pc:docMk/>
            <pc:sldMk cId="2948737989" sldId="3890"/>
            <ac:spMk id="392195" creationId="{00000000-0000-0000-0000-000000000000}"/>
          </ac:spMkLst>
        </pc:spChg>
      </pc:sldChg>
      <pc:sldChg chg="del">
        <pc:chgData name="Wei Li" userId="fae33518c2e5a771" providerId="LiveId" clId="{F4515754-D5F7-4BC0-87D6-11E36ADBD7F2}" dt="2023-06-18T03:39:21.831" v="128" actId="47"/>
        <pc:sldMkLst>
          <pc:docMk/>
          <pc:sldMk cId="2815055927" sldId="5346"/>
        </pc:sldMkLst>
      </pc:sldChg>
      <pc:sldChg chg="modSp mod">
        <pc:chgData name="Wei Li" userId="fae33518c2e5a771" providerId="LiveId" clId="{F4515754-D5F7-4BC0-87D6-11E36ADBD7F2}" dt="2023-06-18T03:35:32.120" v="101" actId="14100"/>
        <pc:sldMkLst>
          <pc:docMk/>
          <pc:sldMk cId="2492386989" sldId="5541"/>
        </pc:sldMkLst>
        <pc:spChg chg="mod">
          <ac:chgData name="Wei Li" userId="fae33518c2e5a771" providerId="LiveId" clId="{F4515754-D5F7-4BC0-87D6-11E36ADBD7F2}" dt="2023-06-18T03:35:32.120" v="101" actId="14100"/>
          <ac:spMkLst>
            <pc:docMk/>
            <pc:sldMk cId="2492386989" sldId="5541"/>
            <ac:spMk id="3" creationId="{D74C87F4-5885-722D-A60F-BA634FC73AEA}"/>
          </ac:spMkLst>
        </pc:spChg>
      </pc:sldChg>
      <pc:sldChg chg="del">
        <pc:chgData name="Wei Li" userId="fae33518c2e5a771" providerId="LiveId" clId="{F4515754-D5F7-4BC0-87D6-11E36ADBD7F2}" dt="2023-06-18T03:29:44.862" v="38" actId="47"/>
        <pc:sldMkLst>
          <pc:docMk/>
          <pc:sldMk cId="820907903" sldId="5542"/>
        </pc:sldMkLst>
      </pc:sldChg>
      <pc:sldChg chg="del">
        <pc:chgData name="Wei Li" userId="fae33518c2e5a771" providerId="LiveId" clId="{F4515754-D5F7-4BC0-87D6-11E36ADBD7F2}" dt="2023-06-18T03:34:23.863" v="60" actId="47"/>
        <pc:sldMkLst>
          <pc:docMk/>
          <pc:sldMk cId="0" sldId="5568"/>
        </pc:sldMkLst>
      </pc:sldChg>
      <pc:sldChg chg="del">
        <pc:chgData name="Wei Li" userId="fae33518c2e5a771" providerId="LiveId" clId="{F4515754-D5F7-4BC0-87D6-11E36ADBD7F2}" dt="2023-06-18T03:34:23.863" v="60" actId="47"/>
        <pc:sldMkLst>
          <pc:docMk/>
          <pc:sldMk cId="0" sldId="5569"/>
        </pc:sldMkLst>
      </pc:sldChg>
      <pc:sldChg chg="del">
        <pc:chgData name="Wei Li" userId="fae33518c2e5a771" providerId="LiveId" clId="{F4515754-D5F7-4BC0-87D6-11E36ADBD7F2}" dt="2023-06-18T03:34:23.863" v="60" actId="47"/>
        <pc:sldMkLst>
          <pc:docMk/>
          <pc:sldMk cId="0" sldId="5570"/>
        </pc:sldMkLst>
      </pc:sldChg>
      <pc:sldChg chg="del">
        <pc:chgData name="Wei Li" userId="fae33518c2e5a771" providerId="LiveId" clId="{F4515754-D5F7-4BC0-87D6-11E36ADBD7F2}" dt="2023-06-18T03:34:23.863" v="60" actId="47"/>
        <pc:sldMkLst>
          <pc:docMk/>
          <pc:sldMk cId="0" sldId="5571"/>
        </pc:sldMkLst>
      </pc:sldChg>
      <pc:sldChg chg="del">
        <pc:chgData name="Wei Li" userId="fae33518c2e5a771" providerId="LiveId" clId="{F4515754-D5F7-4BC0-87D6-11E36ADBD7F2}" dt="2023-06-18T03:34:23.863" v="60" actId="47"/>
        <pc:sldMkLst>
          <pc:docMk/>
          <pc:sldMk cId="0" sldId="5572"/>
        </pc:sldMkLst>
      </pc:sldChg>
      <pc:sldChg chg="del">
        <pc:chgData name="Wei Li" userId="fae33518c2e5a771" providerId="LiveId" clId="{F4515754-D5F7-4BC0-87D6-11E36ADBD7F2}" dt="2023-06-18T03:34:23.863" v="60" actId="47"/>
        <pc:sldMkLst>
          <pc:docMk/>
          <pc:sldMk cId="0" sldId="5573"/>
        </pc:sldMkLst>
      </pc:sldChg>
      <pc:sldChg chg="del">
        <pc:chgData name="Wei Li" userId="fae33518c2e5a771" providerId="LiveId" clId="{F4515754-D5F7-4BC0-87D6-11E36ADBD7F2}" dt="2023-06-18T03:34:23.863" v="60" actId="47"/>
        <pc:sldMkLst>
          <pc:docMk/>
          <pc:sldMk cId="0" sldId="5574"/>
        </pc:sldMkLst>
      </pc:sldChg>
      <pc:sldChg chg="del">
        <pc:chgData name="Wei Li" userId="fae33518c2e5a771" providerId="LiveId" clId="{F4515754-D5F7-4BC0-87D6-11E36ADBD7F2}" dt="2023-06-18T03:34:23.863" v="60" actId="47"/>
        <pc:sldMkLst>
          <pc:docMk/>
          <pc:sldMk cId="0" sldId="5575"/>
        </pc:sldMkLst>
      </pc:sldChg>
      <pc:sldChg chg="del">
        <pc:chgData name="Wei Li" userId="fae33518c2e5a771" providerId="LiveId" clId="{F4515754-D5F7-4BC0-87D6-11E36ADBD7F2}" dt="2023-06-18T03:34:23.863" v="60" actId="47"/>
        <pc:sldMkLst>
          <pc:docMk/>
          <pc:sldMk cId="0" sldId="5576"/>
        </pc:sldMkLst>
      </pc:sldChg>
      <pc:sldChg chg="del">
        <pc:chgData name="Wei Li" userId="fae33518c2e5a771" providerId="LiveId" clId="{F4515754-D5F7-4BC0-87D6-11E36ADBD7F2}" dt="2023-06-18T03:34:23.863" v="60" actId="47"/>
        <pc:sldMkLst>
          <pc:docMk/>
          <pc:sldMk cId="0" sldId="5577"/>
        </pc:sldMkLst>
      </pc:sldChg>
      <pc:sldChg chg="del">
        <pc:chgData name="Wei Li" userId="fae33518c2e5a771" providerId="LiveId" clId="{F4515754-D5F7-4BC0-87D6-11E36ADBD7F2}" dt="2023-06-18T03:34:23.863" v="60" actId="47"/>
        <pc:sldMkLst>
          <pc:docMk/>
          <pc:sldMk cId="0" sldId="5578"/>
        </pc:sldMkLst>
      </pc:sldChg>
      <pc:sldChg chg="del">
        <pc:chgData name="Wei Li" userId="fae33518c2e5a771" providerId="LiveId" clId="{F4515754-D5F7-4BC0-87D6-11E36ADBD7F2}" dt="2023-06-18T03:34:23.863" v="60" actId="47"/>
        <pc:sldMkLst>
          <pc:docMk/>
          <pc:sldMk cId="0" sldId="5579"/>
        </pc:sldMkLst>
      </pc:sldChg>
      <pc:sldChg chg="del">
        <pc:chgData name="Wei Li" userId="fae33518c2e5a771" providerId="LiveId" clId="{F4515754-D5F7-4BC0-87D6-11E36ADBD7F2}" dt="2023-06-18T03:34:23.863" v="60" actId="47"/>
        <pc:sldMkLst>
          <pc:docMk/>
          <pc:sldMk cId="0" sldId="5580"/>
        </pc:sldMkLst>
      </pc:sldChg>
      <pc:sldChg chg="del">
        <pc:chgData name="Wei Li" userId="fae33518c2e5a771" providerId="LiveId" clId="{F4515754-D5F7-4BC0-87D6-11E36ADBD7F2}" dt="2023-06-18T03:34:23.863" v="60" actId="47"/>
        <pc:sldMkLst>
          <pc:docMk/>
          <pc:sldMk cId="0" sldId="5581"/>
        </pc:sldMkLst>
      </pc:sldChg>
      <pc:sldChg chg="del">
        <pc:chgData name="Wei Li" userId="fae33518c2e5a771" providerId="LiveId" clId="{F4515754-D5F7-4BC0-87D6-11E36ADBD7F2}" dt="2023-06-18T03:34:23.863" v="60" actId="47"/>
        <pc:sldMkLst>
          <pc:docMk/>
          <pc:sldMk cId="0" sldId="5582"/>
        </pc:sldMkLst>
      </pc:sldChg>
      <pc:sldChg chg="del">
        <pc:chgData name="Wei Li" userId="fae33518c2e5a771" providerId="LiveId" clId="{F4515754-D5F7-4BC0-87D6-11E36ADBD7F2}" dt="2023-06-18T03:34:23.863" v="60" actId="47"/>
        <pc:sldMkLst>
          <pc:docMk/>
          <pc:sldMk cId="0" sldId="5583"/>
        </pc:sldMkLst>
      </pc:sldChg>
      <pc:sldChg chg="del">
        <pc:chgData name="Wei Li" userId="fae33518c2e5a771" providerId="LiveId" clId="{F4515754-D5F7-4BC0-87D6-11E36ADBD7F2}" dt="2023-06-18T03:35:48.381" v="102" actId="47"/>
        <pc:sldMkLst>
          <pc:docMk/>
          <pc:sldMk cId="0" sldId="5584"/>
        </pc:sldMkLst>
      </pc:sldChg>
      <pc:sldChg chg="del">
        <pc:chgData name="Wei Li" userId="fae33518c2e5a771" providerId="LiveId" clId="{F4515754-D5F7-4BC0-87D6-11E36ADBD7F2}" dt="2023-06-18T03:35:48.381" v="102" actId="47"/>
        <pc:sldMkLst>
          <pc:docMk/>
          <pc:sldMk cId="0" sldId="5585"/>
        </pc:sldMkLst>
      </pc:sldChg>
      <pc:sldChg chg="del">
        <pc:chgData name="Wei Li" userId="fae33518c2e5a771" providerId="LiveId" clId="{F4515754-D5F7-4BC0-87D6-11E36ADBD7F2}" dt="2023-06-18T03:35:48.381" v="102" actId="47"/>
        <pc:sldMkLst>
          <pc:docMk/>
          <pc:sldMk cId="0" sldId="5586"/>
        </pc:sldMkLst>
      </pc:sldChg>
      <pc:sldChg chg="del">
        <pc:chgData name="Wei Li" userId="fae33518c2e5a771" providerId="LiveId" clId="{F4515754-D5F7-4BC0-87D6-11E36ADBD7F2}" dt="2023-06-18T03:35:48.381" v="102" actId="47"/>
        <pc:sldMkLst>
          <pc:docMk/>
          <pc:sldMk cId="0" sldId="5587"/>
        </pc:sldMkLst>
      </pc:sldChg>
      <pc:sldChg chg="del">
        <pc:chgData name="Wei Li" userId="fae33518c2e5a771" providerId="LiveId" clId="{F4515754-D5F7-4BC0-87D6-11E36ADBD7F2}" dt="2023-06-18T03:35:48.381" v="102" actId="47"/>
        <pc:sldMkLst>
          <pc:docMk/>
          <pc:sldMk cId="0" sldId="5588"/>
        </pc:sldMkLst>
      </pc:sldChg>
      <pc:sldChg chg="del">
        <pc:chgData name="Wei Li" userId="fae33518c2e5a771" providerId="LiveId" clId="{F4515754-D5F7-4BC0-87D6-11E36ADBD7F2}" dt="2023-06-18T03:35:48.381" v="102" actId="47"/>
        <pc:sldMkLst>
          <pc:docMk/>
          <pc:sldMk cId="0" sldId="5589"/>
        </pc:sldMkLst>
      </pc:sldChg>
      <pc:sldChg chg="del">
        <pc:chgData name="Wei Li" userId="fae33518c2e5a771" providerId="LiveId" clId="{F4515754-D5F7-4BC0-87D6-11E36ADBD7F2}" dt="2023-06-18T03:35:48.381" v="102" actId="47"/>
        <pc:sldMkLst>
          <pc:docMk/>
          <pc:sldMk cId="0" sldId="5590"/>
        </pc:sldMkLst>
      </pc:sldChg>
      <pc:sldChg chg="del">
        <pc:chgData name="Wei Li" userId="fae33518c2e5a771" providerId="LiveId" clId="{F4515754-D5F7-4BC0-87D6-11E36ADBD7F2}" dt="2023-06-18T03:35:48.381" v="102" actId="47"/>
        <pc:sldMkLst>
          <pc:docMk/>
          <pc:sldMk cId="0" sldId="5591"/>
        </pc:sldMkLst>
      </pc:sldChg>
      <pc:sldChg chg="del">
        <pc:chgData name="Wei Li" userId="fae33518c2e5a771" providerId="LiveId" clId="{F4515754-D5F7-4BC0-87D6-11E36ADBD7F2}" dt="2023-06-18T03:36:44.755" v="116" actId="47"/>
        <pc:sldMkLst>
          <pc:docMk/>
          <pc:sldMk cId="2361111761" sldId="5592"/>
        </pc:sldMkLst>
      </pc:sldChg>
      <pc:sldChg chg="del">
        <pc:chgData name="Wei Li" userId="fae33518c2e5a771" providerId="LiveId" clId="{F4515754-D5F7-4BC0-87D6-11E36ADBD7F2}" dt="2023-06-18T03:39:21.831" v="128" actId="47"/>
        <pc:sldMkLst>
          <pc:docMk/>
          <pc:sldMk cId="3027294814" sldId="5593"/>
        </pc:sldMkLst>
      </pc:sldChg>
      <pc:sldChg chg="del">
        <pc:chgData name="Wei Li" userId="fae33518c2e5a771" providerId="LiveId" clId="{F4515754-D5F7-4BC0-87D6-11E36ADBD7F2}" dt="2023-06-18T03:41:18.071" v="129" actId="47"/>
        <pc:sldMkLst>
          <pc:docMk/>
          <pc:sldMk cId="3040345725" sldId="5594"/>
        </pc:sldMkLst>
      </pc:sldChg>
      <pc:sldChg chg="del">
        <pc:chgData name="Wei Li" userId="fae33518c2e5a771" providerId="LiveId" clId="{F4515754-D5F7-4BC0-87D6-11E36ADBD7F2}" dt="2023-06-18T03:41:18.071" v="129" actId="47"/>
        <pc:sldMkLst>
          <pc:docMk/>
          <pc:sldMk cId="275168981" sldId="5595"/>
        </pc:sldMkLst>
      </pc:sldChg>
      <pc:sldChg chg="del">
        <pc:chgData name="Wei Li" userId="fae33518c2e5a771" providerId="LiveId" clId="{F4515754-D5F7-4BC0-87D6-11E36ADBD7F2}" dt="2023-06-18T03:41:18.071" v="129" actId="47"/>
        <pc:sldMkLst>
          <pc:docMk/>
          <pc:sldMk cId="3566871083" sldId="5596"/>
        </pc:sldMkLst>
      </pc:sldChg>
      <pc:sldChg chg="del">
        <pc:chgData name="Wei Li" userId="fae33518c2e5a771" providerId="LiveId" clId="{F4515754-D5F7-4BC0-87D6-11E36ADBD7F2}" dt="2023-06-18T03:39:21.831" v="128" actId="47"/>
        <pc:sldMkLst>
          <pc:docMk/>
          <pc:sldMk cId="1438856767" sldId="5597"/>
        </pc:sldMkLst>
      </pc:sldChg>
      <pc:sldChg chg="modSp mod">
        <pc:chgData name="Wei Li" userId="fae33518c2e5a771" providerId="LiveId" clId="{F4515754-D5F7-4BC0-87D6-11E36ADBD7F2}" dt="2023-06-18T03:33:36.572" v="47" actId="27636"/>
        <pc:sldMkLst>
          <pc:docMk/>
          <pc:sldMk cId="0" sldId="5600"/>
        </pc:sldMkLst>
        <pc:spChg chg="mod">
          <ac:chgData name="Wei Li" userId="fae33518c2e5a771" providerId="LiveId" clId="{F4515754-D5F7-4BC0-87D6-11E36ADBD7F2}" dt="2023-06-18T03:33:36.572" v="47" actId="27636"/>
          <ac:spMkLst>
            <pc:docMk/>
            <pc:sldMk cId="0" sldId="5600"/>
            <ac:spMk id="166" creationId="{00000000-0000-0000-0000-000000000000}"/>
          </ac:spMkLst>
        </pc:spChg>
      </pc:sldChg>
      <pc:sldChg chg="modSp mod">
        <pc:chgData name="Wei Li" userId="fae33518c2e5a771" providerId="LiveId" clId="{F4515754-D5F7-4BC0-87D6-11E36ADBD7F2}" dt="2023-06-18T03:33:36.577" v="48" actId="27636"/>
        <pc:sldMkLst>
          <pc:docMk/>
          <pc:sldMk cId="0" sldId="5601"/>
        </pc:sldMkLst>
        <pc:spChg chg="mod">
          <ac:chgData name="Wei Li" userId="fae33518c2e5a771" providerId="LiveId" clId="{F4515754-D5F7-4BC0-87D6-11E36ADBD7F2}" dt="2023-06-18T03:33:36.577" v="48" actId="27636"/>
          <ac:spMkLst>
            <pc:docMk/>
            <pc:sldMk cId="0" sldId="5601"/>
            <ac:spMk id="170" creationId="{00000000-0000-0000-0000-000000000000}"/>
          </ac:spMkLst>
        </pc:spChg>
      </pc:sldChg>
      <pc:sldChg chg="modSp mod">
        <pc:chgData name="Wei Li" userId="fae33518c2e5a771" providerId="LiveId" clId="{F4515754-D5F7-4BC0-87D6-11E36ADBD7F2}" dt="2023-06-18T03:33:36.577" v="49" actId="27636"/>
        <pc:sldMkLst>
          <pc:docMk/>
          <pc:sldMk cId="0" sldId="5602"/>
        </pc:sldMkLst>
        <pc:spChg chg="mod">
          <ac:chgData name="Wei Li" userId="fae33518c2e5a771" providerId="LiveId" clId="{F4515754-D5F7-4BC0-87D6-11E36ADBD7F2}" dt="2023-06-18T03:33:36.577" v="49" actId="27636"/>
          <ac:spMkLst>
            <pc:docMk/>
            <pc:sldMk cId="0" sldId="5602"/>
            <ac:spMk id="174" creationId="{00000000-0000-0000-0000-000000000000}"/>
          </ac:spMkLst>
        </pc:spChg>
      </pc:sldChg>
      <pc:sldChg chg="modSp mod">
        <pc:chgData name="Wei Li" userId="fae33518c2e5a771" providerId="LiveId" clId="{F4515754-D5F7-4BC0-87D6-11E36ADBD7F2}" dt="2023-06-18T03:33:36.577" v="50" actId="27636"/>
        <pc:sldMkLst>
          <pc:docMk/>
          <pc:sldMk cId="0" sldId="5603"/>
        </pc:sldMkLst>
        <pc:spChg chg="mod">
          <ac:chgData name="Wei Li" userId="fae33518c2e5a771" providerId="LiveId" clId="{F4515754-D5F7-4BC0-87D6-11E36ADBD7F2}" dt="2023-06-18T03:33:36.577" v="50" actId="27636"/>
          <ac:spMkLst>
            <pc:docMk/>
            <pc:sldMk cId="0" sldId="5603"/>
            <ac:spMk id="178" creationId="{00000000-0000-0000-0000-000000000000}"/>
          </ac:spMkLst>
        </pc:spChg>
      </pc:sldChg>
      <pc:sldChg chg="modSp mod">
        <pc:chgData name="Wei Li" userId="fae33518c2e5a771" providerId="LiveId" clId="{F4515754-D5F7-4BC0-87D6-11E36ADBD7F2}" dt="2023-06-18T03:34:08.112" v="51" actId="27636"/>
        <pc:sldMkLst>
          <pc:docMk/>
          <pc:sldMk cId="0" sldId="5604"/>
        </pc:sldMkLst>
        <pc:spChg chg="mod">
          <ac:chgData name="Wei Li" userId="fae33518c2e5a771" providerId="LiveId" clId="{F4515754-D5F7-4BC0-87D6-11E36ADBD7F2}" dt="2023-06-18T03:34:08.112" v="51" actId="27636"/>
          <ac:spMkLst>
            <pc:docMk/>
            <pc:sldMk cId="0" sldId="5604"/>
            <ac:spMk id="151" creationId="{00000000-0000-0000-0000-000000000000}"/>
          </ac:spMkLst>
        </pc:spChg>
      </pc:sldChg>
      <pc:sldChg chg="modSp mod">
        <pc:chgData name="Wei Li" userId="fae33518c2e5a771" providerId="LiveId" clId="{F4515754-D5F7-4BC0-87D6-11E36ADBD7F2}" dt="2023-06-18T03:34:08.125" v="52" actId="27636"/>
        <pc:sldMkLst>
          <pc:docMk/>
          <pc:sldMk cId="0" sldId="5605"/>
        </pc:sldMkLst>
        <pc:spChg chg="mod">
          <ac:chgData name="Wei Li" userId="fae33518c2e5a771" providerId="LiveId" clId="{F4515754-D5F7-4BC0-87D6-11E36ADBD7F2}" dt="2023-06-18T03:34:08.125" v="52" actId="27636"/>
          <ac:spMkLst>
            <pc:docMk/>
            <pc:sldMk cId="0" sldId="5605"/>
            <ac:spMk id="155" creationId="{00000000-0000-0000-0000-000000000000}"/>
          </ac:spMkLst>
        </pc:spChg>
      </pc:sldChg>
      <pc:sldChg chg="modSp mod">
        <pc:chgData name="Wei Li" userId="fae33518c2e5a771" providerId="LiveId" clId="{F4515754-D5F7-4BC0-87D6-11E36ADBD7F2}" dt="2023-06-18T03:34:08.127" v="53" actId="27636"/>
        <pc:sldMkLst>
          <pc:docMk/>
          <pc:sldMk cId="0" sldId="5606"/>
        </pc:sldMkLst>
        <pc:spChg chg="mod">
          <ac:chgData name="Wei Li" userId="fae33518c2e5a771" providerId="LiveId" clId="{F4515754-D5F7-4BC0-87D6-11E36ADBD7F2}" dt="2023-06-18T03:34:08.127" v="53" actId="27636"/>
          <ac:spMkLst>
            <pc:docMk/>
            <pc:sldMk cId="0" sldId="5606"/>
            <ac:spMk id="160" creationId="{00000000-0000-0000-0000-000000000000}"/>
          </ac:spMkLst>
        </pc:spChg>
      </pc:sldChg>
      <pc:sldChg chg="modSp mod">
        <pc:chgData name="Wei Li" userId="fae33518c2e5a771" providerId="LiveId" clId="{F4515754-D5F7-4BC0-87D6-11E36ADBD7F2}" dt="2023-06-18T03:34:08.139" v="54" actId="27636"/>
        <pc:sldMkLst>
          <pc:docMk/>
          <pc:sldMk cId="0" sldId="5607"/>
        </pc:sldMkLst>
        <pc:spChg chg="mod">
          <ac:chgData name="Wei Li" userId="fae33518c2e5a771" providerId="LiveId" clId="{F4515754-D5F7-4BC0-87D6-11E36ADBD7F2}" dt="2023-06-18T03:34:08.139" v="54" actId="27636"/>
          <ac:spMkLst>
            <pc:docMk/>
            <pc:sldMk cId="0" sldId="5607"/>
            <ac:spMk id="165" creationId="{00000000-0000-0000-0000-000000000000}"/>
          </ac:spMkLst>
        </pc:spChg>
      </pc:sldChg>
      <pc:sldChg chg="modSp mod">
        <pc:chgData name="Wei Li" userId="fae33518c2e5a771" providerId="LiveId" clId="{F4515754-D5F7-4BC0-87D6-11E36ADBD7F2}" dt="2023-06-18T03:34:08.139" v="55" actId="27636"/>
        <pc:sldMkLst>
          <pc:docMk/>
          <pc:sldMk cId="0" sldId="5608"/>
        </pc:sldMkLst>
        <pc:spChg chg="mod">
          <ac:chgData name="Wei Li" userId="fae33518c2e5a771" providerId="LiveId" clId="{F4515754-D5F7-4BC0-87D6-11E36ADBD7F2}" dt="2023-06-18T03:34:08.139" v="55" actId="27636"/>
          <ac:spMkLst>
            <pc:docMk/>
            <pc:sldMk cId="0" sldId="5608"/>
            <ac:spMk id="170" creationId="{00000000-0000-0000-0000-000000000000}"/>
          </ac:spMkLst>
        </pc:spChg>
      </pc:sldChg>
      <pc:sldChg chg="modSp mod">
        <pc:chgData name="Wei Li" userId="fae33518c2e5a771" providerId="LiveId" clId="{F4515754-D5F7-4BC0-87D6-11E36ADBD7F2}" dt="2023-06-18T03:34:08.154" v="56" actId="27636"/>
        <pc:sldMkLst>
          <pc:docMk/>
          <pc:sldMk cId="0" sldId="5609"/>
        </pc:sldMkLst>
        <pc:spChg chg="mod">
          <ac:chgData name="Wei Li" userId="fae33518c2e5a771" providerId="LiveId" clId="{F4515754-D5F7-4BC0-87D6-11E36ADBD7F2}" dt="2023-06-18T03:34:08.154" v="56" actId="27636"/>
          <ac:spMkLst>
            <pc:docMk/>
            <pc:sldMk cId="0" sldId="5609"/>
            <ac:spMk id="175" creationId="{00000000-0000-0000-0000-000000000000}"/>
          </ac:spMkLst>
        </pc:spChg>
      </pc:sldChg>
      <pc:sldChg chg="modSp mod">
        <pc:chgData name="Wei Li" userId="fae33518c2e5a771" providerId="LiveId" clId="{F4515754-D5F7-4BC0-87D6-11E36ADBD7F2}" dt="2023-06-18T03:34:08.168" v="57" actId="27636"/>
        <pc:sldMkLst>
          <pc:docMk/>
          <pc:sldMk cId="0" sldId="5610"/>
        </pc:sldMkLst>
        <pc:spChg chg="mod">
          <ac:chgData name="Wei Li" userId="fae33518c2e5a771" providerId="LiveId" clId="{F4515754-D5F7-4BC0-87D6-11E36ADBD7F2}" dt="2023-06-18T03:34:08.168" v="57" actId="27636"/>
          <ac:spMkLst>
            <pc:docMk/>
            <pc:sldMk cId="0" sldId="5610"/>
            <ac:spMk id="180" creationId="{00000000-0000-0000-0000-000000000000}"/>
          </ac:spMkLst>
        </pc:spChg>
      </pc:sldChg>
      <pc:sldChg chg="modSp mod">
        <pc:chgData name="Wei Li" userId="fae33518c2e5a771" providerId="LiveId" clId="{F4515754-D5F7-4BC0-87D6-11E36ADBD7F2}" dt="2023-06-18T03:34:08.176" v="58" actId="27636"/>
        <pc:sldMkLst>
          <pc:docMk/>
          <pc:sldMk cId="0" sldId="5611"/>
        </pc:sldMkLst>
        <pc:spChg chg="mod">
          <ac:chgData name="Wei Li" userId="fae33518c2e5a771" providerId="LiveId" clId="{F4515754-D5F7-4BC0-87D6-11E36ADBD7F2}" dt="2023-06-18T03:34:08.176" v="58" actId="27636"/>
          <ac:spMkLst>
            <pc:docMk/>
            <pc:sldMk cId="0" sldId="5611"/>
            <ac:spMk id="185" creationId="{00000000-0000-0000-0000-000000000000}"/>
          </ac:spMkLst>
        </pc:spChg>
      </pc:sldChg>
      <pc:sldChg chg="modSp mod">
        <pc:chgData name="Wei Li" userId="fae33518c2e5a771" providerId="LiveId" clId="{F4515754-D5F7-4BC0-87D6-11E36ADBD7F2}" dt="2023-06-18T03:34:08.181" v="59" actId="27636"/>
        <pc:sldMkLst>
          <pc:docMk/>
          <pc:sldMk cId="0" sldId="5612"/>
        </pc:sldMkLst>
        <pc:spChg chg="mod">
          <ac:chgData name="Wei Li" userId="fae33518c2e5a771" providerId="LiveId" clId="{F4515754-D5F7-4BC0-87D6-11E36ADBD7F2}" dt="2023-06-18T03:34:08.181" v="59" actId="27636"/>
          <ac:spMkLst>
            <pc:docMk/>
            <pc:sldMk cId="0" sldId="5612"/>
            <ac:spMk id="190" creationId="{00000000-0000-0000-0000-000000000000}"/>
          </ac:spMkLst>
        </pc:spChg>
      </pc:sldChg>
      <pc:sldChg chg="modSp mod">
        <pc:chgData name="Wei Li" userId="fae33518c2e5a771" providerId="LiveId" clId="{F4515754-D5F7-4BC0-87D6-11E36ADBD7F2}" dt="2023-06-18T03:36:12.728" v="103" actId="27636"/>
        <pc:sldMkLst>
          <pc:docMk/>
          <pc:sldMk cId="0" sldId="5621"/>
        </pc:sldMkLst>
        <pc:spChg chg="mod">
          <ac:chgData name="Wei Li" userId="fae33518c2e5a771" providerId="LiveId" clId="{F4515754-D5F7-4BC0-87D6-11E36ADBD7F2}" dt="2023-06-18T03:36:12.728" v="103" actId="27636"/>
          <ac:spMkLst>
            <pc:docMk/>
            <pc:sldMk cId="0" sldId="5621"/>
            <ac:spMk id="152" creationId="{00000000-0000-0000-0000-000000000000}"/>
          </ac:spMkLst>
        </pc:spChg>
      </pc:sldChg>
      <pc:sldChg chg="modSp mod">
        <pc:chgData name="Wei Li" userId="fae33518c2e5a771" providerId="LiveId" clId="{F4515754-D5F7-4BC0-87D6-11E36ADBD7F2}" dt="2023-06-18T03:36:12.740" v="105" actId="27636"/>
        <pc:sldMkLst>
          <pc:docMk/>
          <pc:sldMk cId="0" sldId="5622"/>
        </pc:sldMkLst>
        <pc:spChg chg="mod">
          <ac:chgData name="Wei Li" userId="fae33518c2e5a771" providerId="LiveId" clId="{F4515754-D5F7-4BC0-87D6-11E36ADBD7F2}" dt="2023-06-18T03:36:12.740" v="105" actId="27636"/>
          <ac:spMkLst>
            <pc:docMk/>
            <pc:sldMk cId="0" sldId="5622"/>
            <ac:spMk id="155" creationId="{00000000-0000-0000-0000-000000000000}"/>
          </ac:spMkLst>
        </pc:spChg>
        <pc:spChg chg="mod">
          <ac:chgData name="Wei Li" userId="fae33518c2e5a771" providerId="LiveId" clId="{F4515754-D5F7-4BC0-87D6-11E36ADBD7F2}" dt="2023-06-18T03:36:12.740" v="104" actId="27636"/>
          <ac:spMkLst>
            <pc:docMk/>
            <pc:sldMk cId="0" sldId="5622"/>
            <ac:spMk id="156" creationId="{00000000-0000-0000-0000-000000000000}"/>
          </ac:spMkLst>
        </pc:spChg>
      </pc:sldChg>
      <pc:sldChg chg="modSp mod">
        <pc:chgData name="Wei Li" userId="fae33518c2e5a771" providerId="LiveId" clId="{F4515754-D5F7-4BC0-87D6-11E36ADBD7F2}" dt="2023-06-18T03:36:12.756" v="107" actId="27636"/>
        <pc:sldMkLst>
          <pc:docMk/>
          <pc:sldMk cId="0" sldId="5623"/>
        </pc:sldMkLst>
        <pc:spChg chg="mod">
          <ac:chgData name="Wei Li" userId="fae33518c2e5a771" providerId="LiveId" clId="{F4515754-D5F7-4BC0-87D6-11E36ADBD7F2}" dt="2023-06-18T03:36:12.756" v="107" actId="27636"/>
          <ac:spMkLst>
            <pc:docMk/>
            <pc:sldMk cId="0" sldId="5623"/>
            <ac:spMk id="160" creationId="{00000000-0000-0000-0000-000000000000}"/>
          </ac:spMkLst>
        </pc:spChg>
        <pc:spChg chg="mod">
          <ac:chgData name="Wei Li" userId="fae33518c2e5a771" providerId="LiveId" clId="{F4515754-D5F7-4BC0-87D6-11E36ADBD7F2}" dt="2023-06-18T03:36:12.740" v="106" actId="27636"/>
          <ac:spMkLst>
            <pc:docMk/>
            <pc:sldMk cId="0" sldId="5623"/>
            <ac:spMk id="161" creationId="{00000000-0000-0000-0000-000000000000}"/>
          </ac:spMkLst>
        </pc:spChg>
      </pc:sldChg>
      <pc:sldChg chg="modSp mod">
        <pc:chgData name="Wei Li" userId="fae33518c2e5a771" providerId="LiveId" clId="{F4515754-D5F7-4BC0-87D6-11E36ADBD7F2}" dt="2023-06-18T03:36:12.770" v="109" actId="27636"/>
        <pc:sldMkLst>
          <pc:docMk/>
          <pc:sldMk cId="0" sldId="5624"/>
        </pc:sldMkLst>
        <pc:spChg chg="mod">
          <ac:chgData name="Wei Li" userId="fae33518c2e5a771" providerId="LiveId" clId="{F4515754-D5F7-4BC0-87D6-11E36ADBD7F2}" dt="2023-06-18T03:36:12.756" v="108" actId="27636"/>
          <ac:spMkLst>
            <pc:docMk/>
            <pc:sldMk cId="0" sldId="5624"/>
            <ac:spMk id="165" creationId="{00000000-0000-0000-0000-000000000000}"/>
          </ac:spMkLst>
        </pc:spChg>
        <pc:spChg chg="mod">
          <ac:chgData name="Wei Li" userId="fae33518c2e5a771" providerId="LiveId" clId="{F4515754-D5F7-4BC0-87D6-11E36ADBD7F2}" dt="2023-06-18T03:36:12.770" v="109" actId="27636"/>
          <ac:spMkLst>
            <pc:docMk/>
            <pc:sldMk cId="0" sldId="5624"/>
            <ac:spMk id="166" creationId="{00000000-0000-0000-0000-000000000000}"/>
          </ac:spMkLst>
        </pc:spChg>
      </pc:sldChg>
      <pc:sldChg chg="modSp mod">
        <pc:chgData name="Wei Li" userId="fae33518c2e5a771" providerId="LiveId" clId="{F4515754-D5F7-4BC0-87D6-11E36ADBD7F2}" dt="2023-06-18T03:36:12.786" v="111" actId="27636"/>
        <pc:sldMkLst>
          <pc:docMk/>
          <pc:sldMk cId="0" sldId="5625"/>
        </pc:sldMkLst>
        <pc:spChg chg="mod">
          <ac:chgData name="Wei Li" userId="fae33518c2e5a771" providerId="LiveId" clId="{F4515754-D5F7-4BC0-87D6-11E36ADBD7F2}" dt="2023-06-18T03:36:12.786" v="111" actId="27636"/>
          <ac:spMkLst>
            <pc:docMk/>
            <pc:sldMk cId="0" sldId="5625"/>
            <ac:spMk id="170" creationId="{00000000-0000-0000-0000-000000000000}"/>
          </ac:spMkLst>
        </pc:spChg>
        <pc:spChg chg="mod">
          <ac:chgData name="Wei Li" userId="fae33518c2e5a771" providerId="LiveId" clId="{F4515754-D5F7-4BC0-87D6-11E36ADBD7F2}" dt="2023-06-18T03:36:12.783" v="110" actId="27636"/>
          <ac:spMkLst>
            <pc:docMk/>
            <pc:sldMk cId="0" sldId="5625"/>
            <ac:spMk id="171" creationId="{00000000-0000-0000-0000-000000000000}"/>
          </ac:spMkLst>
        </pc:spChg>
      </pc:sldChg>
      <pc:sldChg chg="modSp mod">
        <pc:chgData name="Wei Li" userId="fae33518c2e5a771" providerId="LiveId" clId="{F4515754-D5F7-4BC0-87D6-11E36ADBD7F2}" dt="2023-06-18T03:36:12.800" v="113" actId="27636"/>
        <pc:sldMkLst>
          <pc:docMk/>
          <pc:sldMk cId="0" sldId="5626"/>
        </pc:sldMkLst>
        <pc:spChg chg="mod">
          <ac:chgData name="Wei Li" userId="fae33518c2e5a771" providerId="LiveId" clId="{F4515754-D5F7-4BC0-87D6-11E36ADBD7F2}" dt="2023-06-18T03:36:12.791" v="112" actId="27636"/>
          <ac:spMkLst>
            <pc:docMk/>
            <pc:sldMk cId="0" sldId="5626"/>
            <ac:spMk id="175" creationId="{00000000-0000-0000-0000-000000000000}"/>
          </ac:spMkLst>
        </pc:spChg>
        <pc:spChg chg="mod">
          <ac:chgData name="Wei Li" userId="fae33518c2e5a771" providerId="LiveId" clId="{F4515754-D5F7-4BC0-87D6-11E36ADBD7F2}" dt="2023-06-18T03:36:12.800" v="113" actId="27636"/>
          <ac:spMkLst>
            <pc:docMk/>
            <pc:sldMk cId="0" sldId="5626"/>
            <ac:spMk id="176" creationId="{00000000-0000-0000-0000-000000000000}"/>
          </ac:spMkLst>
        </pc:spChg>
      </pc:sldChg>
      <pc:sldChg chg="modSp mod">
        <pc:chgData name="Wei Li" userId="fae33518c2e5a771" providerId="LiveId" clId="{F4515754-D5F7-4BC0-87D6-11E36ADBD7F2}" dt="2023-06-18T03:36:12.815" v="115" actId="27636"/>
        <pc:sldMkLst>
          <pc:docMk/>
          <pc:sldMk cId="0" sldId="5627"/>
        </pc:sldMkLst>
        <pc:spChg chg="mod">
          <ac:chgData name="Wei Li" userId="fae33518c2e5a771" providerId="LiveId" clId="{F4515754-D5F7-4BC0-87D6-11E36ADBD7F2}" dt="2023-06-18T03:36:12.806" v="114" actId="27636"/>
          <ac:spMkLst>
            <pc:docMk/>
            <pc:sldMk cId="0" sldId="5627"/>
            <ac:spMk id="180" creationId="{00000000-0000-0000-0000-000000000000}"/>
          </ac:spMkLst>
        </pc:spChg>
        <pc:spChg chg="mod">
          <ac:chgData name="Wei Li" userId="fae33518c2e5a771" providerId="LiveId" clId="{F4515754-D5F7-4BC0-87D6-11E36ADBD7F2}" dt="2023-06-18T03:36:12.815" v="115" actId="27636"/>
          <ac:spMkLst>
            <pc:docMk/>
            <pc:sldMk cId="0" sldId="5627"/>
            <ac:spMk id="181" creationId="{00000000-0000-0000-0000-000000000000}"/>
          </ac:spMkLst>
        </pc:spChg>
      </pc:sldChg>
      <pc:sldChg chg="modSp add mod">
        <pc:chgData name="Wei Li" userId="fae33518c2e5a771" providerId="LiveId" clId="{F4515754-D5F7-4BC0-87D6-11E36ADBD7F2}" dt="2023-06-18T03:46:09.310" v="155" actId="20577"/>
        <pc:sldMkLst>
          <pc:docMk/>
          <pc:sldMk cId="3696262279" sldId="5645"/>
        </pc:sldMkLst>
        <pc:spChg chg="mod">
          <ac:chgData name="Wei Li" userId="fae33518c2e5a771" providerId="LiveId" clId="{F4515754-D5F7-4BC0-87D6-11E36ADBD7F2}" dt="2023-06-18T03:46:09.310" v="155" actId="20577"/>
          <ac:spMkLst>
            <pc:docMk/>
            <pc:sldMk cId="3696262279" sldId="5645"/>
            <ac:spMk id="2" creationId="{00000000-0000-0000-0000-000000000000}"/>
          </ac:spMkLst>
        </pc:spChg>
        <pc:spChg chg="mod">
          <ac:chgData name="Wei Li" userId="fae33518c2e5a771" providerId="LiveId" clId="{F4515754-D5F7-4BC0-87D6-11E36ADBD7F2}" dt="2023-06-18T03:46:03.135" v="151" actId="255"/>
          <ac:spMkLst>
            <pc:docMk/>
            <pc:sldMk cId="3696262279" sldId="5645"/>
            <ac:spMk id="14337" creationId="{00000000-0000-0000-0000-000000000000}"/>
          </ac:spMkLst>
        </pc:spChg>
      </pc:sldChg>
      <pc:sldChg chg="modSp add mod">
        <pc:chgData name="Wei Li" userId="fae33518c2e5a771" providerId="LiveId" clId="{F4515754-D5F7-4BC0-87D6-11E36ADBD7F2}" dt="2023-06-18T03:46:51.919" v="165" actId="20577"/>
        <pc:sldMkLst>
          <pc:docMk/>
          <pc:sldMk cId="533336421" sldId="5646"/>
        </pc:sldMkLst>
        <pc:spChg chg="mod">
          <ac:chgData name="Wei Li" userId="fae33518c2e5a771" providerId="LiveId" clId="{F4515754-D5F7-4BC0-87D6-11E36ADBD7F2}" dt="2023-06-18T03:46:51.919" v="165" actId="20577"/>
          <ac:spMkLst>
            <pc:docMk/>
            <pc:sldMk cId="533336421" sldId="5646"/>
            <ac:spMk id="2" creationId="{00000000-0000-0000-0000-000000000000}"/>
          </ac:spMkLst>
        </pc:spChg>
        <pc:spChg chg="mod">
          <ac:chgData name="Wei Li" userId="fae33518c2e5a771" providerId="LiveId" clId="{F4515754-D5F7-4BC0-87D6-11E36ADBD7F2}" dt="2023-06-18T03:46:41.755" v="161" actId="6549"/>
          <ac:spMkLst>
            <pc:docMk/>
            <pc:sldMk cId="533336421" sldId="5646"/>
            <ac:spMk id="14337" creationId="{00000000-0000-0000-0000-000000000000}"/>
          </ac:spMkLst>
        </pc:spChg>
      </pc:sldChg>
      <pc:sldMasterChg chg="del delSldLayout">
        <pc:chgData name="Wei Li" userId="fae33518c2e5a771" providerId="LiveId" clId="{F4515754-D5F7-4BC0-87D6-11E36ADBD7F2}" dt="2023-06-18T03:39:21.831" v="128" actId="47"/>
        <pc:sldMasterMkLst>
          <pc:docMk/>
          <pc:sldMasterMk cId="4178363037" sldId="2147487405"/>
        </pc:sldMasterMkLst>
        <pc:sldLayoutChg chg="del">
          <pc:chgData name="Wei Li" userId="fae33518c2e5a771" providerId="LiveId" clId="{F4515754-D5F7-4BC0-87D6-11E36ADBD7F2}" dt="2023-06-18T03:39:21.831" v="128" actId="47"/>
          <pc:sldLayoutMkLst>
            <pc:docMk/>
            <pc:sldMasterMk cId="4178363037" sldId="2147487405"/>
            <pc:sldLayoutMk cId="3502696246" sldId="2147487406"/>
          </pc:sldLayoutMkLst>
        </pc:sldLayoutChg>
        <pc:sldLayoutChg chg="del">
          <pc:chgData name="Wei Li" userId="fae33518c2e5a771" providerId="LiveId" clId="{F4515754-D5F7-4BC0-87D6-11E36ADBD7F2}" dt="2023-06-18T03:39:21.831" v="128" actId="47"/>
          <pc:sldLayoutMkLst>
            <pc:docMk/>
            <pc:sldMasterMk cId="4178363037" sldId="2147487405"/>
            <pc:sldLayoutMk cId="3088519199" sldId="2147487407"/>
          </pc:sldLayoutMkLst>
        </pc:sldLayoutChg>
        <pc:sldLayoutChg chg="del">
          <pc:chgData name="Wei Li" userId="fae33518c2e5a771" providerId="LiveId" clId="{F4515754-D5F7-4BC0-87D6-11E36ADBD7F2}" dt="2023-06-18T03:39:21.831" v="128" actId="47"/>
          <pc:sldLayoutMkLst>
            <pc:docMk/>
            <pc:sldMasterMk cId="4178363037" sldId="2147487405"/>
            <pc:sldLayoutMk cId="3613740882" sldId="2147487408"/>
          </pc:sldLayoutMkLst>
        </pc:sldLayoutChg>
        <pc:sldLayoutChg chg="del">
          <pc:chgData name="Wei Li" userId="fae33518c2e5a771" providerId="LiveId" clId="{F4515754-D5F7-4BC0-87D6-11E36ADBD7F2}" dt="2023-06-18T03:39:21.831" v="128" actId="47"/>
          <pc:sldLayoutMkLst>
            <pc:docMk/>
            <pc:sldMasterMk cId="4178363037" sldId="2147487405"/>
            <pc:sldLayoutMk cId="171919142" sldId="2147487409"/>
          </pc:sldLayoutMkLst>
        </pc:sldLayoutChg>
        <pc:sldLayoutChg chg="del">
          <pc:chgData name="Wei Li" userId="fae33518c2e5a771" providerId="LiveId" clId="{F4515754-D5F7-4BC0-87D6-11E36ADBD7F2}" dt="2023-06-18T03:39:21.831" v="128" actId="47"/>
          <pc:sldLayoutMkLst>
            <pc:docMk/>
            <pc:sldMasterMk cId="4178363037" sldId="2147487405"/>
            <pc:sldLayoutMk cId="3326578859" sldId="2147487410"/>
          </pc:sldLayoutMkLst>
        </pc:sldLayoutChg>
        <pc:sldLayoutChg chg="del">
          <pc:chgData name="Wei Li" userId="fae33518c2e5a771" providerId="LiveId" clId="{F4515754-D5F7-4BC0-87D6-11E36ADBD7F2}" dt="2023-06-18T03:39:21.831" v="128" actId="47"/>
          <pc:sldLayoutMkLst>
            <pc:docMk/>
            <pc:sldMasterMk cId="4178363037" sldId="2147487405"/>
            <pc:sldLayoutMk cId="3973400640" sldId="2147487411"/>
          </pc:sldLayoutMkLst>
        </pc:sldLayoutChg>
        <pc:sldLayoutChg chg="del">
          <pc:chgData name="Wei Li" userId="fae33518c2e5a771" providerId="LiveId" clId="{F4515754-D5F7-4BC0-87D6-11E36ADBD7F2}" dt="2023-06-18T03:39:21.831" v="128" actId="47"/>
          <pc:sldLayoutMkLst>
            <pc:docMk/>
            <pc:sldMasterMk cId="4178363037" sldId="2147487405"/>
            <pc:sldLayoutMk cId="1221410769" sldId="2147487412"/>
          </pc:sldLayoutMkLst>
        </pc:sldLayoutChg>
        <pc:sldLayoutChg chg="del">
          <pc:chgData name="Wei Li" userId="fae33518c2e5a771" providerId="LiveId" clId="{F4515754-D5F7-4BC0-87D6-11E36ADBD7F2}" dt="2023-06-18T03:39:21.831" v="128" actId="47"/>
          <pc:sldLayoutMkLst>
            <pc:docMk/>
            <pc:sldMasterMk cId="4178363037" sldId="2147487405"/>
            <pc:sldLayoutMk cId="3853985263" sldId="2147487413"/>
          </pc:sldLayoutMkLst>
        </pc:sldLayoutChg>
        <pc:sldLayoutChg chg="del">
          <pc:chgData name="Wei Li" userId="fae33518c2e5a771" providerId="LiveId" clId="{F4515754-D5F7-4BC0-87D6-11E36ADBD7F2}" dt="2023-06-18T03:39:21.831" v="128" actId="47"/>
          <pc:sldLayoutMkLst>
            <pc:docMk/>
            <pc:sldMasterMk cId="4178363037" sldId="2147487405"/>
            <pc:sldLayoutMk cId="2629112584" sldId="2147487414"/>
          </pc:sldLayoutMkLst>
        </pc:sldLayoutChg>
        <pc:sldLayoutChg chg="del">
          <pc:chgData name="Wei Li" userId="fae33518c2e5a771" providerId="LiveId" clId="{F4515754-D5F7-4BC0-87D6-11E36ADBD7F2}" dt="2023-06-18T03:39:21.831" v="128" actId="47"/>
          <pc:sldLayoutMkLst>
            <pc:docMk/>
            <pc:sldMasterMk cId="4178363037" sldId="2147487405"/>
            <pc:sldLayoutMk cId="2965352913" sldId="2147487415"/>
          </pc:sldLayoutMkLst>
        </pc:sldLayoutChg>
        <pc:sldLayoutChg chg="del">
          <pc:chgData name="Wei Li" userId="fae33518c2e5a771" providerId="LiveId" clId="{F4515754-D5F7-4BC0-87D6-11E36ADBD7F2}" dt="2023-06-18T03:39:21.831" v="128" actId="47"/>
          <pc:sldLayoutMkLst>
            <pc:docMk/>
            <pc:sldMasterMk cId="4178363037" sldId="2147487405"/>
            <pc:sldLayoutMk cId="722724290" sldId="2147487416"/>
          </pc:sldLayoutMkLst>
        </pc:sldLayoutChg>
      </pc:sldMasterChg>
      <pc:sldMasterChg chg="del delSldLayout">
        <pc:chgData name="Wei Li" userId="fae33518c2e5a771" providerId="LiveId" clId="{F4515754-D5F7-4BC0-87D6-11E36ADBD7F2}" dt="2023-06-18T03:39:21.831" v="128" actId="47"/>
        <pc:sldMasterMkLst>
          <pc:docMk/>
          <pc:sldMasterMk cId="1036411918" sldId="2147487430"/>
        </pc:sldMasterMkLst>
        <pc:sldLayoutChg chg="del">
          <pc:chgData name="Wei Li" userId="fae33518c2e5a771" providerId="LiveId" clId="{F4515754-D5F7-4BC0-87D6-11E36ADBD7F2}" dt="2023-06-18T03:39:21.831" v="128" actId="47"/>
          <pc:sldLayoutMkLst>
            <pc:docMk/>
            <pc:sldMasterMk cId="1036411918" sldId="2147487430"/>
            <pc:sldLayoutMk cId="1919077878" sldId="2147487431"/>
          </pc:sldLayoutMkLst>
        </pc:sldLayoutChg>
        <pc:sldLayoutChg chg="del">
          <pc:chgData name="Wei Li" userId="fae33518c2e5a771" providerId="LiveId" clId="{F4515754-D5F7-4BC0-87D6-11E36ADBD7F2}" dt="2023-06-18T03:39:21.831" v="128" actId="47"/>
          <pc:sldLayoutMkLst>
            <pc:docMk/>
            <pc:sldMasterMk cId="1036411918" sldId="2147487430"/>
            <pc:sldLayoutMk cId="3507262670" sldId="2147487432"/>
          </pc:sldLayoutMkLst>
        </pc:sldLayoutChg>
        <pc:sldLayoutChg chg="del">
          <pc:chgData name="Wei Li" userId="fae33518c2e5a771" providerId="LiveId" clId="{F4515754-D5F7-4BC0-87D6-11E36ADBD7F2}" dt="2023-06-18T03:39:21.831" v="128" actId="47"/>
          <pc:sldLayoutMkLst>
            <pc:docMk/>
            <pc:sldMasterMk cId="1036411918" sldId="2147487430"/>
            <pc:sldLayoutMk cId="2709582146" sldId="2147487433"/>
          </pc:sldLayoutMkLst>
        </pc:sldLayoutChg>
        <pc:sldLayoutChg chg="del">
          <pc:chgData name="Wei Li" userId="fae33518c2e5a771" providerId="LiveId" clId="{F4515754-D5F7-4BC0-87D6-11E36ADBD7F2}" dt="2023-06-18T03:39:21.831" v="128" actId="47"/>
          <pc:sldLayoutMkLst>
            <pc:docMk/>
            <pc:sldMasterMk cId="1036411918" sldId="2147487430"/>
            <pc:sldLayoutMk cId="2219509982" sldId="2147487434"/>
          </pc:sldLayoutMkLst>
        </pc:sldLayoutChg>
        <pc:sldLayoutChg chg="del">
          <pc:chgData name="Wei Li" userId="fae33518c2e5a771" providerId="LiveId" clId="{F4515754-D5F7-4BC0-87D6-11E36ADBD7F2}" dt="2023-06-18T03:39:21.831" v="128" actId="47"/>
          <pc:sldLayoutMkLst>
            <pc:docMk/>
            <pc:sldMasterMk cId="1036411918" sldId="2147487430"/>
            <pc:sldLayoutMk cId="922496420" sldId="2147487435"/>
          </pc:sldLayoutMkLst>
        </pc:sldLayoutChg>
        <pc:sldLayoutChg chg="del">
          <pc:chgData name="Wei Li" userId="fae33518c2e5a771" providerId="LiveId" clId="{F4515754-D5F7-4BC0-87D6-11E36ADBD7F2}" dt="2023-06-18T03:39:21.831" v="128" actId="47"/>
          <pc:sldLayoutMkLst>
            <pc:docMk/>
            <pc:sldMasterMk cId="1036411918" sldId="2147487430"/>
            <pc:sldLayoutMk cId="164270294" sldId="2147487436"/>
          </pc:sldLayoutMkLst>
        </pc:sldLayoutChg>
        <pc:sldLayoutChg chg="del">
          <pc:chgData name="Wei Li" userId="fae33518c2e5a771" providerId="LiveId" clId="{F4515754-D5F7-4BC0-87D6-11E36ADBD7F2}" dt="2023-06-18T03:39:21.831" v="128" actId="47"/>
          <pc:sldLayoutMkLst>
            <pc:docMk/>
            <pc:sldMasterMk cId="1036411918" sldId="2147487430"/>
            <pc:sldLayoutMk cId="4151945828" sldId="2147487437"/>
          </pc:sldLayoutMkLst>
        </pc:sldLayoutChg>
        <pc:sldLayoutChg chg="del">
          <pc:chgData name="Wei Li" userId="fae33518c2e5a771" providerId="LiveId" clId="{F4515754-D5F7-4BC0-87D6-11E36ADBD7F2}" dt="2023-06-18T03:39:21.831" v="128" actId="47"/>
          <pc:sldLayoutMkLst>
            <pc:docMk/>
            <pc:sldMasterMk cId="1036411918" sldId="2147487430"/>
            <pc:sldLayoutMk cId="1187972862" sldId="2147487438"/>
          </pc:sldLayoutMkLst>
        </pc:sldLayoutChg>
        <pc:sldLayoutChg chg="del">
          <pc:chgData name="Wei Li" userId="fae33518c2e5a771" providerId="LiveId" clId="{F4515754-D5F7-4BC0-87D6-11E36ADBD7F2}" dt="2023-06-18T03:39:21.831" v="128" actId="47"/>
          <pc:sldLayoutMkLst>
            <pc:docMk/>
            <pc:sldMasterMk cId="1036411918" sldId="2147487430"/>
            <pc:sldLayoutMk cId="475036839" sldId="2147487439"/>
          </pc:sldLayoutMkLst>
        </pc:sldLayoutChg>
        <pc:sldLayoutChg chg="del">
          <pc:chgData name="Wei Li" userId="fae33518c2e5a771" providerId="LiveId" clId="{F4515754-D5F7-4BC0-87D6-11E36ADBD7F2}" dt="2023-06-18T03:39:21.831" v="128" actId="47"/>
          <pc:sldLayoutMkLst>
            <pc:docMk/>
            <pc:sldMasterMk cId="1036411918" sldId="2147487430"/>
            <pc:sldLayoutMk cId="74923014" sldId="2147487440"/>
          </pc:sldLayoutMkLst>
        </pc:sldLayoutChg>
        <pc:sldLayoutChg chg="del">
          <pc:chgData name="Wei Li" userId="fae33518c2e5a771" providerId="LiveId" clId="{F4515754-D5F7-4BC0-87D6-11E36ADBD7F2}" dt="2023-06-18T03:39:21.831" v="128" actId="47"/>
          <pc:sldLayoutMkLst>
            <pc:docMk/>
            <pc:sldMasterMk cId="1036411918" sldId="2147487430"/>
            <pc:sldLayoutMk cId="2453471508" sldId="2147487441"/>
          </pc:sldLayoutMkLst>
        </pc:sldLayoutChg>
      </pc:sldMasterChg>
      <pc:sldMasterChg chg="del delSldLayout">
        <pc:chgData name="Wei Li" userId="fae33518c2e5a771" providerId="LiveId" clId="{F4515754-D5F7-4BC0-87D6-11E36ADBD7F2}" dt="2023-06-18T03:30:19.407" v="46" actId="47"/>
        <pc:sldMasterMkLst>
          <pc:docMk/>
          <pc:sldMasterMk cId="2378951990" sldId="2147488226"/>
        </pc:sldMasterMkLst>
        <pc:sldLayoutChg chg="del">
          <pc:chgData name="Wei Li" userId="fae33518c2e5a771" providerId="LiveId" clId="{F4515754-D5F7-4BC0-87D6-11E36ADBD7F2}" dt="2023-06-18T03:30:19.407" v="46" actId="47"/>
          <pc:sldLayoutMkLst>
            <pc:docMk/>
            <pc:sldMasterMk cId="2378951990" sldId="2147488226"/>
            <pc:sldLayoutMk cId="1493324346" sldId="2147488227"/>
          </pc:sldLayoutMkLst>
        </pc:sldLayoutChg>
        <pc:sldLayoutChg chg="del">
          <pc:chgData name="Wei Li" userId="fae33518c2e5a771" providerId="LiveId" clId="{F4515754-D5F7-4BC0-87D6-11E36ADBD7F2}" dt="2023-06-18T03:30:19.407" v="46" actId="47"/>
          <pc:sldLayoutMkLst>
            <pc:docMk/>
            <pc:sldMasterMk cId="2378951990" sldId="2147488226"/>
            <pc:sldLayoutMk cId="2205003980" sldId="2147488228"/>
          </pc:sldLayoutMkLst>
        </pc:sldLayoutChg>
        <pc:sldLayoutChg chg="del">
          <pc:chgData name="Wei Li" userId="fae33518c2e5a771" providerId="LiveId" clId="{F4515754-D5F7-4BC0-87D6-11E36ADBD7F2}" dt="2023-06-18T03:30:19.407" v="46" actId="47"/>
          <pc:sldLayoutMkLst>
            <pc:docMk/>
            <pc:sldMasterMk cId="2378951990" sldId="2147488226"/>
            <pc:sldLayoutMk cId="1358224259" sldId="2147488229"/>
          </pc:sldLayoutMkLst>
        </pc:sldLayoutChg>
        <pc:sldLayoutChg chg="del">
          <pc:chgData name="Wei Li" userId="fae33518c2e5a771" providerId="LiveId" clId="{F4515754-D5F7-4BC0-87D6-11E36ADBD7F2}" dt="2023-06-18T03:30:19.407" v="46" actId="47"/>
          <pc:sldLayoutMkLst>
            <pc:docMk/>
            <pc:sldMasterMk cId="2378951990" sldId="2147488226"/>
            <pc:sldLayoutMk cId="3463983737" sldId="2147488230"/>
          </pc:sldLayoutMkLst>
        </pc:sldLayoutChg>
        <pc:sldLayoutChg chg="del">
          <pc:chgData name="Wei Li" userId="fae33518c2e5a771" providerId="LiveId" clId="{F4515754-D5F7-4BC0-87D6-11E36ADBD7F2}" dt="2023-06-18T03:30:19.407" v="46" actId="47"/>
          <pc:sldLayoutMkLst>
            <pc:docMk/>
            <pc:sldMasterMk cId="2378951990" sldId="2147488226"/>
            <pc:sldLayoutMk cId="954016102" sldId="2147488231"/>
          </pc:sldLayoutMkLst>
        </pc:sldLayoutChg>
        <pc:sldLayoutChg chg="del">
          <pc:chgData name="Wei Li" userId="fae33518c2e5a771" providerId="LiveId" clId="{F4515754-D5F7-4BC0-87D6-11E36ADBD7F2}" dt="2023-06-18T03:30:19.407" v="46" actId="47"/>
          <pc:sldLayoutMkLst>
            <pc:docMk/>
            <pc:sldMasterMk cId="2378951990" sldId="2147488226"/>
            <pc:sldLayoutMk cId="276667536" sldId="2147488232"/>
          </pc:sldLayoutMkLst>
        </pc:sldLayoutChg>
        <pc:sldLayoutChg chg="del">
          <pc:chgData name="Wei Li" userId="fae33518c2e5a771" providerId="LiveId" clId="{F4515754-D5F7-4BC0-87D6-11E36ADBD7F2}" dt="2023-06-18T03:30:19.407" v="46" actId="47"/>
          <pc:sldLayoutMkLst>
            <pc:docMk/>
            <pc:sldMasterMk cId="2378951990" sldId="2147488226"/>
            <pc:sldLayoutMk cId="2569781581" sldId="2147488233"/>
          </pc:sldLayoutMkLst>
        </pc:sldLayoutChg>
        <pc:sldLayoutChg chg="del">
          <pc:chgData name="Wei Li" userId="fae33518c2e5a771" providerId="LiveId" clId="{F4515754-D5F7-4BC0-87D6-11E36ADBD7F2}" dt="2023-06-18T03:30:19.407" v="46" actId="47"/>
          <pc:sldLayoutMkLst>
            <pc:docMk/>
            <pc:sldMasterMk cId="2378951990" sldId="2147488226"/>
            <pc:sldLayoutMk cId="3342385747" sldId="2147488234"/>
          </pc:sldLayoutMkLst>
        </pc:sldLayoutChg>
        <pc:sldLayoutChg chg="del">
          <pc:chgData name="Wei Li" userId="fae33518c2e5a771" providerId="LiveId" clId="{F4515754-D5F7-4BC0-87D6-11E36ADBD7F2}" dt="2023-06-18T03:30:19.407" v="46" actId="47"/>
          <pc:sldLayoutMkLst>
            <pc:docMk/>
            <pc:sldMasterMk cId="2378951990" sldId="2147488226"/>
            <pc:sldLayoutMk cId="3510377139" sldId="2147488235"/>
          </pc:sldLayoutMkLst>
        </pc:sldLayoutChg>
        <pc:sldLayoutChg chg="del">
          <pc:chgData name="Wei Li" userId="fae33518c2e5a771" providerId="LiveId" clId="{F4515754-D5F7-4BC0-87D6-11E36ADBD7F2}" dt="2023-06-18T03:30:19.407" v="46" actId="47"/>
          <pc:sldLayoutMkLst>
            <pc:docMk/>
            <pc:sldMasterMk cId="2378951990" sldId="2147488226"/>
            <pc:sldLayoutMk cId="712478349" sldId="2147488236"/>
          </pc:sldLayoutMkLst>
        </pc:sldLayoutChg>
        <pc:sldLayoutChg chg="del">
          <pc:chgData name="Wei Li" userId="fae33518c2e5a771" providerId="LiveId" clId="{F4515754-D5F7-4BC0-87D6-11E36ADBD7F2}" dt="2023-06-18T03:30:19.407" v="46" actId="47"/>
          <pc:sldLayoutMkLst>
            <pc:docMk/>
            <pc:sldMasterMk cId="2378951990" sldId="2147488226"/>
            <pc:sldLayoutMk cId="4143631182" sldId="2147488237"/>
          </pc:sldLayoutMkLst>
        </pc:sldLayoutChg>
        <pc:sldLayoutChg chg="del">
          <pc:chgData name="Wei Li" userId="fae33518c2e5a771" providerId="LiveId" clId="{F4515754-D5F7-4BC0-87D6-11E36ADBD7F2}" dt="2023-06-18T03:30:19.407" v="46" actId="47"/>
          <pc:sldLayoutMkLst>
            <pc:docMk/>
            <pc:sldMasterMk cId="2378951990" sldId="2147488226"/>
            <pc:sldLayoutMk cId="2818341939" sldId="2147488238"/>
          </pc:sldLayoutMkLst>
        </pc:sldLayoutChg>
      </pc:sldMasterChg>
      <pc:sldMasterChg chg="del delSldLayout">
        <pc:chgData name="Wei Li" userId="fae33518c2e5a771" providerId="LiveId" clId="{F4515754-D5F7-4BC0-87D6-11E36ADBD7F2}" dt="2023-06-18T03:34:23.863" v="60" actId="47"/>
        <pc:sldMasterMkLst>
          <pc:docMk/>
          <pc:sldMasterMk cId="4070597062" sldId="2147488239"/>
        </pc:sldMasterMkLst>
        <pc:sldLayoutChg chg="del">
          <pc:chgData name="Wei Li" userId="fae33518c2e5a771" providerId="LiveId" clId="{F4515754-D5F7-4BC0-87D6-11E36ADBD7F2}" dt="2023-06-18T03:34:23.863" v="60" actId="47"/>
          <pc:sldLayoutMkLst>
            <pc:docMk/>
            <pc:sldMasterMk cId="4070597062" sldId="2147488239"/>
            <pc:sldLayoutMk cId="722972690" sldId="2147488240"/>
          </pc:sldLayoutMkLst>
        </pc:sldLayoutChg>
        <pc:sldLayoutChg chg="del">
          <pc:chgData name="Wei Li" userId="fae33518c2e5a771" providerId="LiveId" clId="{F4515754-D5F7-4BC0-87D6-11E36ADBD7F2}" dt="2023-06-18T03:34:23.863" v="60" actId="47"/>
          <pc:sldLayoutMkLst>
            <pc:docMk/>
            <pc:sldMasterMk cId="4070597062" sldId="2147488239"/>
            <pc:sldLayoutMk cId="3916748486" sldId="2147488241"/>
          </pc:sldLayoutMkLst>
        </pc:sldLayoutChg>
        <pc:sldLayoutChg chg="del">
          <pc:chgData name="Wei Li" userId="fae33518c2e5a771" providerId="LiveId" clId="{F4515754-D5F7-4BC0-87D6-11E36ADBD7F2}" dt="2023-06-18T03:34:23.863" v="60" actId="47"/>
          <pc:sldLayoutMkLst>
            <pc:docMk/>
            <pc:sldMasterMk cId="4070597062" sldId="2147488239"/>
            <pc:sldLayoutMk cId="2236098610" sldId="2147488242"/>
          </pc:sldLayoutMkLst>
        </pc:sldLayoutChg>
        <pc:sldLayoutChg chg="del">
          <pc:chgData name="Wei Li" userId="fae33518c2e5a771" providerId="LiveId" clId="{F4515754-D5F7-4BC0-87D6-11E36ADBD7F2}" dt="2023-06-18T03:34:23.863" v="60" actId="47"/>
          <pc:sldLayoutMkLst>
            <pc:docMk/>
            <pc:sldMasterMk cId="4070597062" sldId="2147488239"/>
            <pc:sldLayoutMk cId="446828637" sldId="2147488243"/>
          </pc:sldLayoutMkLst>
        </pc:sldLayoutChg>
        <pc:sldLayoutChg chg="del">
          <pc:chgData name="Wei Li" userId="fae33518c2e5a771" providerId="LiveId" clId="{F4515754-D5F7-4BC0-87D6-11E36ADBD7F2}" dt="2023-06-18T03:34:23.863" v="60" actId="47"/>
          <pc:sldLayoutMkLst>
            <pc:docMk/>
            <pc:sldMasterMk cId="4070597062" sldId="2147488239"/>
            <pc:sldLayoutMk cId="684399727" sldId="2147488244"/>
          </pc:sldLayoutMkLst>
        </pc:sldLayoutChg>
        <pc:sldLayoutChg chg="del">
          <pc:chgData name="Wei Li" userId="fae33518c2e5a771" providerId="LiveId" clId="{F4515754-D5F7-4BC0-87D6-11E36ADBD7F2}" dt="2023-06-18T03:34:23.863" v="60" actId="47"/>
          <pc:sldLayoutMkLst>
            <pc:docMk/>
            <pc:sldMasterMk cId="4070597062" sldId="2147488239"/>
            <pc:sldLayoutMk cId="2538621938" sldId="2147488245"/>
          </pc:sldLayoutMkLst>
        </pc:sldLayoutChg>
        <pc:sldLayoutChg chg="del">
          <pc:chgData name="Wei Li" userId="fae33518c2e5a771" providerId="LiveId" clId="{F4515754-D5F7-4BC0-87D6-11E36ADBD7F2}" dt="2023-06-18T03:34:23.863" v="60" actId="47"/>
          <pc:sldLayoutMkLst>
            <pc:docMk/>
            <pc:sldMasterMk cId="4070597062" sldId="2147488239"/>
            <pc:sldLayoutMk cId="1058652368" sldId="2147488246"/>
          </pc:sldLayoutMkLst>
        </pc:sldLayoutChg>
        <pc:sldLayoutChg chg="del">
          <pc:chgData name="Wei Li" userId="fae33518c2e5a771" providerId="LiveId" clId="{F4515754-D5F7-4BC0-87D6-11E36ADBD7F2}" dt="2023-06-18T03:34:23.863" v="60" actId="47"/>
          <pc:sldLayoutMkLst>
            <pc:docMk/>
            <pc:sldMasterMk cId="4070597062" sldId="2147488239"/>
            <pc:sldLayoutMk cId="236929154" sldId="2147488247"/>
          </pc:sldLayoutMkLst>
        </pc:sldLayoutChg>
        <pc:sldLayoutChg chg="del">
          <pc:chgData name="Wei Li" userId="fae33518c2e5a771" providerId="LiveId" clId="{F4515754-D5F7-4BC0-87D6-11E36ADBD7F2}" dt="2023-06-18T03:34:23.863" v="60" actId="47"/>
          <pc:sldLayoutMkLst>
            <pc:docMk/>
            <pc:sldMasterMk cId="4070597062" sldId="2147488239"/>
            <pc:sldLayoutMk cId="1692854398" sldId="2147488248"/>
          </pc:sldLayoutMkLst>
        </pc:sldLayoutChg>
      </pc:sldMasterChg>
      <pc:sldMasterChg chg="del delSldLayout">
        <pc:chgData name="Wei Li" userId="fae33518c2e5a771" providerId="LiveId" clId="{F4515754-D5F7-4BC0-87D6-11E36ADBD7F2}" dt="2023-06-18T03:34:23.863" v="60" actId="47"/>
        <pc:sldMasterMkLst>
          <pc:docMk/>
          <pc:sldMasterMk cId="564025851" sldId="2147488249"/>
        </pc:sldMasterMkLst>
        <pc:sldLayoutChg chg="del">
          <pc:chgData name="Wei Li" userId="fae33518c2e5a771" providerId="LiveId" clId="{F4515754-D5F7-4BC0-87D6-11E36ADBD7F2}" dt="2023-06-18T03:34:23.863" v="60" actId="47"/>
          <pc:sldLayoutMkLst>
            <pc:docMk/>
            <pc:sldMasterMk cId="564025851" sldId="2147488249"/>
            <pc:sldLayoutMk cId="746544223" sldId="2147488250"/>
          </pc:sldLayoutMkLst>
        </pc:sldLayoutChg>
        <pc:sldLayoutChg chg="del">
          <pc:chgData name="Wei Li" userId="fae33518c2e5a771" providerId="LiveId" clId="{F4515754-D5F7-4BC0-87D6-11E36ADBD7F2}" dt="2023-06-18T03:34:23.863" v="60" actId="47"/>
          <pc:sldLayoutMkLst>
            <pc:docMk/>
            <pc:sldMasterMk cId="564025851" sldId="2147488249"/>
            <pc:sldLayoutMk cId="200492626" sldId="2147488251"/>
          </pc:sldLayoutMkLst>
        </pc:sldLayoutChg>
        <pc:sldLayoutChg chg="del">
          <pc:chgData name="Wei Li" userId="fae33518c2e5a771" providerId="LiveId" clId="{F4515754-D5F7-4BC0-87D6-11E36ADBD7F2}" dt="2023-06-18T03:34:23.863" v="60" actId="47"/>
          <pc:sldLayoutMkLst>
            <pc:docMk/>
            <pc:sldMasterMk cId="564025851" sldId="2147488249"/>
            <pc:sldLayoutMk cId="1462624630" sldId="2147488252"/>
          </pc:sldLayoutMkLst>
        </pc:sldLayoutChg>
        <pc:sldLayoutChg chg="del">
          <pc:chgData name="Wei Li" userId="fae33518c2e5a771" providerId="LiveId" clId="{F4515754-D5F7-4BC0-87D6-11E36ADBD7F2}" dt="2023-06-18T03:34:23.863" v="60" actId="47"/>
          <pc:sldLayoutMkLst>
            <pc:docMk/>
            <pc:sldMasterMk cId="564025851" sldId="2147488249"/>
            <pc:sldLayoutMk cId="258386553" sldId="2147488253"/>
          </pc:sldLayoutMkLst>
        </pc:sldLayoutChg>
        <pc:sldLayoutChg chg="del">
          <pc:chgData name="Wei Li" userId="fae33518c2e5a771" providerId="LiveId" clId="{F4515754-D5F7-4BC0-87D6-11E36ADBD7F2}" dt="2023-06-18T03:34:23.863" v="60" actId="47"/>
          <pc:sldLayoutMkLst>
            <pc:docMk/>
            <pc:sldMasterMk cId="564025851" sldId="2147488249"/>
            <pc:sldLayoutMk cId="3656826689" sldId="2147488254"/>
          </pc:sldLayoutMkLst>
        </pc:sldLayoutChg>
        <pc:sldLayoutChg chg="del">
          <pc:chgData name="Wei Li" userId="fae33518c2e5a771" providerId="LiveId" clId="{F4515754-D5F7-4BC0-87D6-11E36ADBD7F2}" dt="2023-06-18T03:34:23.863" v="60" actId="47"/>
          <pc:sldLayoutMkLst>
            <pc:docMk/>
            <pc:sldMasterMk cId="564025851" sldId="2147488249"/>
            <pc:sldLayoutMk cId="1051882827" sldId="2147488255"/>
          </pc:sldLayoutMkLst>
        </pc:sldLayoutChg>
        <pc:sldLayoutChg chg="del">
          <pc:chgData name="Wei Li" userId="fae33518c2e5a771" providerId="LiveId" clId="{F4515754-D5F7-4BC0-87D6-11E36ADBD7F2}" dt="2023-06-18T03:34:23.863" v="60" actId="47"/>
          <pc:sldLayoutMkLst>
            <pc:docMk/>
            <pc:sldMasterMk cId="564025851" sldId="2147488249"/>
            <pc:sldLayoutMk cId="2678480907" sldId="2147488256"/>
          </pc:sldLayoutMkLst>
        </pc:sldLayoutChg>
        <pc:sldLayoutChg chg="del">
          <pc:chgData name="Wei Li" userId="fae33518c2e5a771" providerId="LiveId" clId="{F4515754-D5F7-4BC0-87D6-11E36ADBD7F2}" dt="2023-06-18T03:34:23.863" v="60" actId="47"/>
          <pc:sldLayoutMkLst>
            <pc:docMk/>
            <pc:sldMasterMk cId="564025851" sldId="2147488249"/>
            <pc:sldLayoutMk cId="2258044641" sldId="2147488257"/>
          </pc:sldLayoutMkLst>
        </pc:sldLayoutChg>
        <pc:sldLayoutChg chg="del">
          <pc:chgData name="Wei Li" userId="fae33518c2e5a771" providerId="LiveId" clId="{F4515754-D5F7-4BC0-87D6-11E36ADBD7F2}" dt="2023-06-18T03:34:23.863" v="60" actId="47"/>
          <pc:sldLayoutMkLst>
            <pc:docMk/>
            <pc:sldMasterMk cId="564025851" sldId="2147488249"/>
            <pc:sldLayoutMk cId="2792106337" sldId="2147488258"/>
          </pc:sldLayoutMkLst>
        </pc:sldLayoutChg>
        <pc:sldLayoutChg chg="del">
          <pc:chgData name="Wei Li" userId="fae33518c2e5a771" providerId="LiveId" clId="{F4515754-D5F7-4BC0-87D6-11E36ADBD7F2}" dt="2023-06-18T03:34:23.863" v="60" actId="47"/>
          <pc:sldLayoutMkLst>
            <pc:docMk/>
            <pc:sldMasterMk cId="564025851" sldId="2147488249"/>
            <pc:sldLayoutMk cId="4221952339" sldId="2147488259"/>
          </pc:sldLayoutMkLst>
        </pc:sldLayoutChg>
        <pc:sldLayoutChg chg="del">
          <pc:chgData name="Wei Li" userId="fae33518c2e5a771" providerId="LiveId" clId="{F4515754-D5F7-4BC0-87D6-11E36ADBD7F2}" dt="2023-06-18T03:34:23.863" v="60" actId="47"/>
          <pc:sldLayoutMkLst>
            <pc:docMk/>
            <pc:sldMasterMk cId="564025851" sldId="2147488249"/>
            <pc:sldLayoutMk cId="1724989855" sldId="2147488260"/>
          </pc:sldLayoutMkLst>
        </pc:sldLayoutChg>
        <pc:sldLayoutChg chg="del">
          <pc:chgData name="Wei Li" userId="fae33518c2e5a771" providerId="LiveId" clId="{F4515754-D5F7-4BC0-87D6-11E36ADBD7F2}" dt="2023-06-18T03:34:23.863" v="60" actId="47"/>
          <pc:sldLayoutMkLst>
            <pc:docMk/>
            <pc:sldMasterMk cId="564025851" sldId="2147488249"/>
            <pc:sldLayoutMk cId="4156121994" sldId="2147488261"/>
          </pc:sldLayoutMkLst>
        </pc:sldLayoutChg>
        <pc:sldLayoutChg chg="del">
          <pc:chgData name="Wei Li" userId="fae33518c2e5a771" providerId="LiveId" clId="{F4515754-D5F7-4BC0-87D6-11E36ADBD7F2}" dt="2023-06-18T03:34:23.863" v="60" actId="47"/>
          <pc:sldLayoutMkLst>
            <pc:docMk/>
            <pc:sldMasterMk cId="564025851" sldId="2147488249"/>
            <pc:sldLayoutMk cId="1367484445" sldId="2147488262"/>
          </pc:sldLayoutMkLst>
        </pc:sldLayoutChg>
        <pc:sldLayoutChg chg="del">
          <pc:chgData name="Wei Li" userId="fae33518c2e5a771" providerId="LiveId" clId="{F4515754-D5F7-4BC0-87D6-11E36ADBD7F2}" dt="2023-06-18T03:34:23.863" v="60" actId="47"/>
          <pc:sldLayoutMkLst>
            <pc:docMk/>
            <pc:sldMasterMk cId="564025851" sldId="2147488249"/>
            <pc:sldLayoutMk cId="2983015534" sldId="2147488263"/>
          </pc:sldLayoutMkLst>
        </pc:sldLayoutChg>
        <pc:sldLayoutChg chg="del">
          <pc:chgData name="Wei Li" userId="fae33518c2e5a771" providerId="LiveId" clId="{F4515754-D5F7-4BC0-87D6-11E36ADBD7F2}" dt="2023-06-18T03:34:23.863" v="60" actId="47"/>
          <pc:sldLayoutMkLst>
            <pc:docMk/>
            <pc:sldMasterMk cId="564025851" sldId="2147488249"/>
            <pc:sldLayoutMk cId="3060381854" sldId="2147488264"/>
          </pc:sldLayoutMkLst>
        </pc:sldLayoutChg>
      </pc:sldMasterChg>
      <pc:sldMasterChg chg="del delSldLayout">
        <pc:chgData name="Wei Li" userId="fae33518c2e5a771" providerId="LiveId" clId="{F4515754-D5F7-4BC0-87D6-11E36ADBD7F2}" dt="2023-06-18T03:35:48.381" v="102" actId="47"/>
        <pc:sldMasterMkLst>
          <pc:docMk/>
          <pc:sldMasterMk cId="216527324" sldId="2147488265"/>
        </pc:sldMasterMkLst>
        <pc:sldLayoutChg chg="del">
          <pc:chgData name="Wei Li" userId="fae33518c2e5a771" providerId="LiveId" clId="{F4515754-D5F7-4BC0-87D6-11E36ADBD7F2}" dt="2023-06-18T03:35:48.381" v="102" actId="47"/>
          <pc:sldLayoutMkLst>
            <pc:docMk/>
            <pc:sldMasterMk cId="216527324" sldId="2147488265"/>
            <pc:sldLayoutMk cId="185301155" sldId="2147488266"/>
          </pc:sldLayoutMkLst>
        </pc:sldLayoutChg>
      </pc:sldMasterChg>
      <pc:sldMasterChg chg="del delSldLayout">
        <pc:chgData name="Wei Li" userId="fae33518c2e5a771" providerId="LiveId" clId="{F4515754-D5F7-4BC0-87D6-11E36ADBD7F2}" dt="2023-06-18T03:36:44.755" v="116" actId="47"/>
        <pc:sldMasterMkLst>
          <pc:docMk/>
          <pc:sldMasterMk cId="1433400618" sldId="2147488267"/>
        </pc:sldMasterMkLst>
        <pc:sldLayoutChg chg="del">
          <pc:chgData name="Wei Li" userId="fae33518c2e5a771" providerId="LiveId" clId="{F4515754-D5F7-4BC0-87D6-11E36ADBD7F2}" dt="2023-06-18T03:36:44.755" v="116" actId="47"/>
          <pc:sldLayoutMkLst>
            <pc:docMk/>
            <pc:sldMasterMk cId="1433400618" sldId="2147488267"/>
            <pc:sldLayoutMk cId="1903549439" sldId="2147488268"/>
          </pc:sldLayoutMkLst>
        </pc:sldLayoutChg>
        <pc:sldLayoutChg chg="del">
          <pc:chgData name="Wei Li" userId="fae33518c2e5a771" providerId="LiveId" clId="{F4515754-D5F7-4BC0-87D6-11E36ADBD7F2}" dt="2023-06-18T03:36:44.755" v="116" actId="47"/>
          <pc:sldLayoutMkLst>
            <pc:docMk/>
            <pc:sldMasterMk cId="1433400618" sldId="2147488267"/>
            <pc:sldLayoutMk cId="4258344308" sldId="2147488269"/>
          </pc:sldLayoutMkLst>
        </pc:sldLayoutChg>
        <pc:sldLayoutChg chg="del">
          <pc:chgData name="Wei Li" userId="fae33518c2e5a771" providerId="LiveId" clId="{F4515754-D5F7-4BC0-87D6-11E36ADBD7F2}" dt="2023-06-18T03:36:44.755" v="116" actId="47"/>
          <pc:sldLayoutMkLst>
            <pc:docMk/>
            <pc:sldMasterMk cId="1433400618" sldId="2147488267"/>
            <pc:sldLayoutMk cId="4226665938" sldId="2147488270"/>
          </pc:sldLayoutMkLst>
        </pc:sldLayoutChg>
        <pc:sldLayoutChg chg="del">
          <pc:chgData name="Wei Li" userId="fae33518c2e5a771" providerId="LiveId" clId="{F4515754-D5F7-4BC0-87D6-11E36ADBD7F2}" dt="2023-06-18T03:36:44.755" v="116" actId="47"/>
          <pc:sldLayoutMkLst>
            <pc:docMk/>
            <pc:sldMasterMk cId="1433400618" sldId="2147488267"/>
            <pc:sldLayoutMk cId="2699512077" sldId="2147488271"/>
          </pc:sldLayoutMkLst>
        </pc:sldLayoutChg>
        <pc:sldLayoutChg chg="del">
          <pc:chgData name="Wei Li" userId="fae33518c2e5a771" providerId="LiveId" clId="{F4515754-D5F7-4BC0-87D6-11E36ADBD7F2}" dt="2023-06-18T03:36:44.755" v="116" actId="47"/>
          <pc:sldLayoutMkLst>
            <pc:docMk/>
            <pc:sldMasterMk cId="1433400618" sldId="2147488267"/>
            <pc:sldLayoutMk cId="3148051504" sldId="2147488272"/>
          </pc:sldLayoutMkLst>
        </pc:sldLayoutChg>
        <pc:sldLayoutChg chg="del">
          <pc:chgData name="Wei Li" userId="fae33518c2e5a771" providerId="LiveId" clId="{F4515754-D5F7-4BC0-87D6-11E36ADBD7F2}" dt="2023-06-18T03:36:44.755" v="116" actId="47"/>
          <pc:sldLayoutMkLst>
            <pc:docMk/>
            <pc:sldMasterMk cId="1433400618" sldId="2147488267"/>
            <pc:sldLayoutMk cId="1252650625" sldId="2147488273"/>
          </pc:sldLayoutMkLst>
        </pc:sldLayoutChg>
        <pc:sldLayoutChg chg="del">
          <pc:chgData name="Wei Li" userId="fae33518c2e5a771" providerId="LiveId" clId="{F4515754-D5F7-4BC0-87D6-11E36ADBD7F2}" dt="2023-06-18T03:36:44.755" v="116" actId="47"/>
          <pc:sldLayoutMkLst>
            <pc:docMk/>
            <pc:sldMasterMk cId="1433400618" sldId="2147488267"/>
            <pc:sldLayoutMk cId="6444115" sldId="2147488274"/>
          </pc:sldLayoutMkLst>
        </pc:sldLayoutChg>
        <pc:sldLayoutChg chg="del">
          <pc:chgData name="Wei Li" userId="fae33518c2e5a771" providerId="LiveId" clId="{F4515754-D5F7-4BC0-87D6-11E36ADBD7F2}" dt="2023-06-18T03:36:44.755" v="116" actId="47"/>
          <pc:sldLayoutMkLst>
            <pc:docMk/>
            <pc:sldMasterMk cId="1433400618" sldId="2147488267"/>
            <pc:sldLayoutMk cId="3980677949" sldId="2147488275"/>
          </pc:sldLayoutMkLst>
        </pc:sldLayoutChg>
        <pc:sldLayoutChg chg="del">
          <pc:chgData name="Wei Li" userId="fae33518c2e5a771" providerId="LiveId" clId="{F4515754-D5F7-4BC0-87D6-11E36ADBD7F2}" dt="2023-06-18T03:36:44.755" v="116" actId="47"/>
          <pc:sldLayoutMkLst>
            <pc:docMk/>
            <pc:sldMasterMk cId="1433400618" sldId="2147488267"/>
            <pc:sldLayoutMk cId="244697980" sldId="2147488276"/>
          </pc:sldLayoutMkLst>
        </pc:sldLayoutChg>
        <pc:sldLayoutChg chg="del">
          <pc:chgData name="Wei Li" userId="fae33518c2e5a771" providerId="LiveId" clId="{F4515754-D5F7-4BC0-87D6-11E36ADBD7F2}" dt="2023-06-18T03:36:44.755" v="116" actId="47"/>
          <pc:sldLayoutMkLst>
            <pc:docMk/>
            <pc:sldMasterMk cId="1433400618" sldId="2147488267"/>
            <pc:sldLayoutMk cId="1245608642" sldId="2147488277"/>
          </pc:sldLayoutMkLst>
        </pc:sldLayoutChg>
        <pc:sldLayoutChg chg="del">
          <pc:chgData name="Wei Li" userId="fae33518c2e5a771" providerId="LiveId" clId="{F4515754-D5F7-4BC0-87D6-11E36ADBD7F2}" dt="2023-06-18T03:36:44.755" v="116" actId="47"/>
          <pc:sldLayoutMkLst>
            <pc:docMk/>
            <pc:sldMasterMk cId="1433400618" sldId="2147488267"/>
            <pc:sldLayoutMk cId="1392779824" sldId="2147488278"/>
          </pc:sldLayoutMkLst>
        </pc:sldLayoutChg>
      </pc:sldMasterChg>
      <pc:sldMasterChg chg="del delSldLayout">
        <pc:chgData name="Wei Li" userId="fae33518c2e5a771" providerId="LiveId" clId="{F4515754-D5F7-4BC0-87D6-11E36ADBD7F2}" dt="2023-06-18T03:39:21.831" v="128" actId="47"/>
        <pc:sldMasterMkLst>
          <pc:docMk/>
          <pc:sldMasterMk cId="1332050178" sldId="2147488279"/>
        </pc:sldMasterMkLst>
        <pc:sldLayoutChg chg="del">
          <pc:chgData name="Wei Li" userId="fae33518c2e5a771" providerId="LiveId" clId="{F4515754-D5F7-4BC0-87D6-11E36ADBD7F2}" dt="2023-06-18T03:39:21.831" v="128" actId="47"/>
          <pc:sldLayoutMkLst>
            <pc:docMk/>
            <pc:sldMasterMk cId="1332050178" sldId="2147488279"/>
            <pc:sldLayoutMk cId="9567753" sldId="2147488280"/>
          </pc:sldLayoutMkLst>
        </pc:sldLayoutChg>
        <pc:sldLayoutChg chg="del">
          <pc:chgData name="Wei Li" userId="fae33518c2e5a771" providerId="LiveId" clId="{F4515754-D5F7-4BC0-87D6-11E36ADBD7F2}" dt="2023-06-18T03:39:21.831" v="128" actId="47"/>
          <pc:sldLayoutMkLst>
            <pc:docMk/>
            <pc:sldMasterMk cId="1332050178" sldId="2147488279"/>
            <pc:sldLayoutMk cId="3154757288" sldId="2147488281"/>
          </pc:sldLayoutMkLst>
        </pc:sldLayoutChg>
        <pc:sldLayoutChg chg="del">
          <pc:chgData name="Wei Li" userId="fae33518c2e5a771" providerId="LiveId" clId="{F4515754-D5F7-4BC0-87D6-11E36ADBD7F2}" dt="2023-06-18T03:39:21.831" v="128" actId="47"/>
          <pc:sldLayoutMkLst>
            <pc:docMk/>
            <pc:sldMasterMk cId="1332050178" sldId="2147488279"/>
            <pc:sldLayoutMk cId="3922259721" sldId="2147488282"/>
          </pc:sldLayoutMkLst>
        </pc:sldLayoutChg>
        <pc:sldLayoutChg chg="del">
          <pc:chgData name="Wei Li" userId="fae33518c2e5a771" providerId="LiveId" clId="{F4515754-D5F7-4BC0-87D6-11E36ADBD7F2}" dt="2023-06-18T03:39:21.831" v="128" actId="47"/>
          <pc:sldLayoutMkLst>
            <pc:docMk/>
            <pc:sldMasterMk cId="1332050178" sldId="2147488279"/>
            <pc:sldLayoutMk cId="1507516242" sldId="2147488283"/>
          </pc:sldLayoutMkLst>
        </pc:sldLayoutChg>
        <pc:sldLayoutChg chg="del">
          <pc:chgData name="Wei Li" userId="fae33518c2e5a771" providerId="LiveId" clId="{F4515754-D5F7-4BC0-87D6-11E36ADBD7F2}" dt="2023-06-18T03:39:21.831" v="128" actId="47"/>
          <pc:sldLayoutMkLst>
            <pc:docMk/>
            <pc:sldMasterMk cId="1332050178" sldId="2147488279"/>
            <pc:sldLayoutMk cId="4107415211" sldId="2147488284"/>
          </pc:sldLayoutMkLst>
        </pc:sldLayoutChg>
        <pc:sldLayoutChg chg="del">
          <pc:chgData name="Wei Li" userId="fae33518c2e5a771" providerId="LiveId" clId="{F4515754-D5F7-4BC0-87D6-11E36ADBD7F2}" dt="2023-06-18T03:39:21.831" v="128" actId="47"/>
          <pc:sldLayoutMkLst>
            <pc:docMk/>
            <pc:sldMasterMk cId="1332050178" sldId="2147488279"/>
            <pc:sldLayoutMk cId="3167897677" sldId="2147488285"/>
          </pc:sldLayoutMkLst>
        </pc:sldLayoutChg>
        <pc:sldLayoutChg chg="del">
          <pc:chgData name="Wei Li" userId="fae33518c2e5a771" providerId="LiveId" clId="{F4515754-D5F7-4BC0-87D6-11E36ADBD7F2}" dt="2023-06-18T03:39:21.831" v="128" actId="47"/>
          <pc:sldLayoutMkLst>
            <pc:docMk/>
            <pc:sldMasterMk cId="1332050178" sldId="2147488279"/>
            <pc:sldLayoutMk cId="3009641241" sldId="2147488286"/>
          </pc:sldLayoutMkLst>
        </pc:sldLayoutChg>
        <pc:sldLayoutChg chg="del">
          <pc:chgData name="Wei Li" userId="fae33518c2e5a771" providerId="LiveId" clId="{F4515754-D5F7-4BC0-87D6-11E36ADBD7F2}" dt="2023-06-18T03:39:21.831" v="128" actId="47"/>
          <pc:sldLayoutMkLst>
            <pc:docMk/>
            <pc:sldMasterMk cId="1332050178" sldId="2147488279"/>
            <pc:sldLayoutMk cId="3024042846" sldId="2147488287"/>
          </pc:sldLayoutMkLst>
        </pc:sldLayoutChg>
        <pc:sldLayoutChg chg="del">
          <pc:chgData name="Wei Li" userId="fae33518c2e5a771" providerId="LiveId" clId="{F4515754-D5F7-4BC0-87D6-11E36ADBD7F2}" dt="2023-06-18T03:39:21.831" v="128" actId="47"/>
          <pc:sldLayoutMkLst>
            <pc:docMk/>
            <pc:sldMasterMk cId="1332050178" sldId="2147488279"/>
            <pc:sldLayoutMk cId="1367210027" sldId="2147488288"/>
          </pc:sldLayoutMkLst>
        </pc:sldLayoutChg>
        <pc:sldLayoutChg chg="del">
          <pc:chgData name="Wei Li" userId="fae33518c2e5a771" providerId="LiveId" clId="{F4515754-D5F7-4BC0-87D6-11E36ADBD7F2}" dt="2023-06-18T03:39:21.831" v="128" actId="47"/>
          <pc:sldLayoutMkLst>
            <pc:docMk/>
            <pc:sldMasterMk cId="1332050178" sldId="2147488279"/>
            <pc:sldLayoutMk cId="3229116981" sldId="2147488289"/>
          </pc:sldLayoutMkLst>
        </pc:sldLayoutChg>
        <pc:sldLayoutChg chg="del">
          <pc:chgData name="Wei Li" userId="fae33518c2e5a771" providerId="LiveId" clId="{F4515754-D5F7-4BC0-87D6-11E36ADBD7F2}" dt="2023-06-18T03:39:21.831" v="128" actId="47"/>
          <pc:sldLayoutMkLst>
            <pc:docMk/>
            <pc:sldMasterMk cId="1332050178" sldId="2147488279"/>
            <pc:sldLayoutMk cId="1632897432" sldId="2147488290"/>
          </pc:sldLayoutMkLst>
        </pc:sldLayoutChg>
      </pc:sldMasterChg>
      <pc:sldMasterChg chg="del delSldLayout">
        <pc:chgData name="Wei Li" userId="fae33518c2e5a771" providerId="LiveId" clId="{F4515754-D5F7-4BC0-87D6-11E36ADBD7F2}" dt="2023-06-18T03:34:58.223" v="61" actId="47"/>
        <pc:sldMasterMkLst>
          <pc:docMk/>
          <pc:sldMasterMk cId="2581911045" sldId="2147488291"/>
        </pc:sldMasterMkLst>
        <pc:sldLayoutChg chg="del">
          <pc:chgData name="Wei Li" userId="fae33518c2e5a771" providerId="LiveId" clId="{F4515754-D5F7-4BC0-87D6-11E36ADBD7F2}" dt="2023-06-18T03:34:58.223" v="61" actId="47"/>
          <pc:sldLayoutMkLst>
            <pc:docMk/>
            <pc:sldMasterMk cId="2581911045" sldId="2147488291"/>
            <pc:sldLayoutMk cId="3058570269" sldId="2147488292"/>
          </pc:sldLayoutMkLst>
        </pc:sldLayoutChg>
        <pc:sldLayoutChg chg="del">
          <pc:chgData name="Wei Li" userId="fae33518c2e5a771" providerId="LiveId" clId="{F4515754-D5F7-4BC0-87D6-11E36ADBD7F2}" dt="2023-06-18T03:34:58.223" v="61" actId="47"/>
          <pc:sldLayoutMkLst>
            <pc:docMk/>
            <pc:sldMasterMk cId="2581911045" sldId="2147488291"/>
            <pc:sldLayoutMk cId="1621316509" sldId="2147488293"/>
          </pc:sldLayoutMkLst>
        </pc:sldLayoutChg>
        <pc:sldLayoutChg chg="del">
          <pc:chgData name="Wei Li" userId="fae33518c2e5a771" providerId="LiveId" clId="{F4515754-D5F7-4BC0-87D6-11E36ADBD7F2}" dt="2023-06-18T03:34:58.223" v="61" actId="47"/>
          <pc:sldLayoutMkLst>
            <pc:docMk/>
            <pc:sldMasterMk cId="2581911045" sldId="2147488291"/>
            <pc:sldLayoutMk cId="4228638126" sldId="2147488294"/>
          </pc:sldLayoutMkLst>
        </pc:sldLayoutChg>
        <pc:sldLayoutChg chg="del">
          <pc:chgData name="Wei Li" userId="fae33518c2e5a771" providerId="LiveId" clId="{F4515754-D5F7-4BC0-87D6-11E36ADBD7F2}" dt="2023-06-18T03:34:58.223" v="61" actId="47"/>
          <pc:sldLayoutMkLst>
            <pc:docMk/>
            <pc:sldMasterMk cId="2581911045" sldId="2147488291"/>
            <pc:sldLayoutMk cId="4099487615" sldId="2147488295"/>
          </pc:sldLayoutMkLst>
        </pc:sldLayoutChg>
        <pc:sldLayoutChg chg="del">
          <pc:chgData name="Wei Li" userId="fae33518c2e5a771" providerId="LiveId" clId="{F4515754-D5F7-4BC0-87D6-11E36ADBD7F2}" dt="2023-06-18T03:34:58.223" v="61" actId="47"/>
          <pc:sldLayoutMkLst>
            <pc:docMk/>
            <pc:sldMasterMk cId="2581911045" sldId="2147488291"/>
            <pc:sldLayoutMk cId="2259547109" sldId="2147488296"/>
          </pc:sldLayoutMkLst>
        </pc:sldLayoutChg>
        <pc:sldLayoutChg chg="del">
          <pc:chgData name="Wei Li" userId="fae33518c2e5a771" providerId="LiveId" clId="{F4515754-D5F7-4BC0-87D6-11E36ADBD7F2}" dt="2023-06-18T03:34:58.223" v="61" actId="47"/>
          <pc:sldLayoutMkLst>
            <pc:docMk/>
            <pc:sldMasterMk cId="2581911045" sldId="2147488291"/>
            <pc:sldLayoutMk cId="103979338" sldId="2147488297"/>
          </pc:sldLayoutMkLst>
        </pc:sldLayoutChg>
        <pc:sldLayoutChg chg="del">
          <pc:chgData name="Wei Li" userId="fae33518c2e5a771" providerId="LiveId" clId="{F4515754-D5F7-4BC0-87D6-11E36ADBD7F2}" dt="2023-06-18T03:34:58.223" v="61" actId="47"/>
          <pc:sldLayoutMkLst>
            <pc:docMk/>
            <pc:sldMasterMk cId="2581911045" sldId="2147488291"/>
            <pc:sldLayoutMk cId="2375493692" sldId="2147488298"/>
          </pc:sldLayoutMkLst>
        </pc:sldLayoutChg>
        <pc:sldLayoutChg chg="del">
          <pc:chgData name="Wei Li" userId="fae33518c2e5a771" providerId="LiveId" clId="{F4515754-D5F7-4BC0-87D6-11E36ADBD7F2}" dt="2023-06-18T03:34:58.223" v="61" actId="47"/>
          <pc:sldLayoutMkLst>
            <pc:docMk/>
            <pc:sldMasterMk cId="2581911045" sldId="2147488291"/>
            <pc:sldLayoutMk cId="450587374" sldId="2147488299"/>
          </pc:sldLayoutMkLst>
        </pc:sldLayoutChg>
        <pc:sldLayoutChg chg="del">
          <pc:chgData name="Wei Li" userId="fae33518c2e5a771" providerId="LiveId" clId="{F4515754-D5F7-4BC0-87D6-11E36ADBD7F2}" dt="2023-06-18T03:34:58.223" v="61" actId="47"/>
          <pc:sldLayoutMkLst>
            <pc:docMk/>
            <pc:sldMasterMk cId="2581911045" sldId="2147488291"/>
            <pc:sldLayoutMk cId="611029955" sldId="2147488300"/>
          </pc:sldLayoutMkLst>
        </pc:sldLayoutChg>
        <pc:sldLayoutChg chg="del">
          <pc:chgData name="Wei Li" userId="fae33518c2e5a771" providerId="LiveId" clId="{F4515754-D5F7-4BC0-87D6-11E36ADBD7F2}" dt="2023-06-18T03:34:58.223" v="61" actId="47"/>
          <pc:sldLayoutMkLst>
            <pc:docMk/>
            <pc:sldMasterMk cId="2581911045" sldId="2147488291"/>
            <pc:sldLayoutMk cId="4272199691" sldId="2147488301"/>
          </pc:sldLayoutMkLst>
        </pc:sldLayoutChg>
        <pc:sldLayoutChg chg="del">
          <pc:chgData name="Wei Li" userId="fae33518c2e5a771" providerId="LiveId" clId="{F4515754-D5F7-4BC0-87D6-11E36ADBD7F2}" dt="2023-06-18T03:34:58.223" v="61" actId="47"/>
          <pc:sldLayoutMkLst>
            <pc:docMk/>
            <pc:sldMasterMk cId="2581911045" sldId="2147488291"/>
            <pc:sldLayoutMk cId="911894487" sldId="2147488302"/>
          </pc:sldLayoutMkLst>
        </pc:sldLayoutChg>
        <pc:sldLayoutChg chg="del">
          <pc:chgData name="Wei Li" userId="fae33518c2e5a771" providerId="LiveId" clId="{F4515754-D5F7-4BC0-87D6-11E36ADBD7F2}" dt="2023-06-18T03:34:58.223" v="61" actId="47"/>
          <pc:sldLayoutMkLst>
            <pc:docMk/>
            <pc:sldMasterMk cId="2581911045" sldId="2147488291"/>
            <pc:sldLayoutMk cId="3336017257" sldId="2147488303"/>
          </pc:sldLayoutMkLst>
        </pc:sldLayoutChg>
      </pc:sldMasterChg>
    </pc:docChg>
  </pc:docChgLst>
  <pc:docChgLst>
    <pc:chgData name="Wei Li" userId="fae33518c2e5a771" providerId="LiveId" clId="{9B9A371B-9848-4A81-9C01-171CC31AC924}"/>
    <pc:docChg chg="undo custSel addSld delSld modSld delMainMaster">
      <pc:chgData name="Wei Li" userId="fae33518c2e5a771" providerId="LiveId" clId="{9B9A371B-9848-4A81-9C01-171CC31AC924}" dt="2022-10-09T03:52:54.782" v="255" actId="20577"/>
      <pc:docMkLst>
        <pc:docMk/>
      </pc:docMkLst>
      <pc:sldChg chg="del">
        <pc:chgData name="Wei Li" userId="fae33518c2e5a771" providerId="LiveId" clId="{9B9A371B-9848-4A81-9C01-171CC31AC924}" dt="2022-10-09T03:29:41.340" v="80" actId="47"/>
        <pc:sldMkLst>
          <pc:docMk/>
          <pc:sldMk cId="2065007413" sldId="277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2987099429" sldId="282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3843748601" sldId="283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4080655722" sldId="284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3881240551" sldId="285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605016150" sldId="286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97452899" sldId="287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456255824" sldId="288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01504038" sldId="297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300945550" sldId="298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269925142" sldId="299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077760606" sldId="300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4090259916" sldId="301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034822817" sldId="310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811658489" sldId="311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891049370" sldId="312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787836691" sldId="313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598201304" sldId="314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339203979" sldId="315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498899941" sldId="316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633483128" sldId="317"/>
        </pc:sldMkLst>
      </pc:sldChg>
      <pc:sldChg chg="del">
        <pc:chgData name="Wei Li" userId="fae33518c2e5a771" providerId="LiveId" clId="{9B9A371B-9848-4A81-9C01-171CC31AC924}" dt="2022-10-09T03:30:46.738" v="81" actId="47"/>
        <pc:sldMkLst>
          <pc:docMk/>
          <pc:sldMk cId="150938123" sldId="318"/>
        </pc:sldMkLst>
      </pc:sldChg>
      <pc:sldChg chg="del">
        <pc:chgData name="Wei Li" userId="fae33518c2e5a771" providerId="LiveId" clId="{9B9A371B-9848-4A81-9C01-171CC31AC924}" dt="2022-10-09T03:30:46.738" v="81" actId="47"/>
        <pc:sldMkLst>
          <pc:docMk/>
          <pc:sldMk cId="3406517050" sldId="319"/>
        </pc:sldMkLst>
      </pc:sldChg>
      <pc:sldChg chg="del">
        <pc:chgData name="Wei Li" userId="fae33518c2e5a771" providerId="LiveId" clId="{9B9A371B-9848-4A81-9C01-171CC31AC924}" dt="2022-10-09T03:30:46.738" v="81" actId="47"/>
        <pc:sldMkLst>
          <pc:docMk/>
          <pc:sldMk cId="3021394769" sldId="320"/>
        </pc:sldMkLst>
      </pc:sldChg>
      <pc:sldChg chg="del">
        <pc:chgData name="Wei Li" userId="fae33518c2e5a771" providerId="LiveId" clId="{9B9A371B-9848-4A81-9C01-171CC31AC924}" dt="2022-10-09T03:30:46.738" v="81" actId="47"/>
        <pc:sldMkLst>
          <pc:docMk/>
          <pc:sldMk cId="744265521" sldId="321"/>
        </pc:sldMkLst>
      </pc:sldChg>
      <pc:sldChg chg="del">
        <pc:chgData name="Wei Li" userId="fae33518c2e5a771" providerId="LiveId" clId="{9B9A371B-9848-4A81-9C01-171CC31AC924}" dt="2022-10-09T03:30:46.738" v="81" actId="47"/>
        <pc:sldMkLst>
          <pc:docMk/>
          <pc:sldMk cId="1002492786" sldId="322"/>
        </pc:sldMkLst>
      </pc:sldChg>
      <pc:sldChg chg="del">
        <pc:chgData name="Wei Li" userId="fae33518c2e5a771" providerId="LiveId" clId="{9B9A371B-9848-4A81-9C01-171CC31AC924}" dt="2022-10-09T03:30:46.738" v="81" actId="47"/>
        <pc:sldMkLst>
          <pc:docMk/>
          <pc:sldMk cId="3508522388" sldId="323"/>
        </pc:sldMkLst>
      </pc:sldChg>
      <pc:sldChg chg="del">
        <pc:chgData name="Wei Li" userId="fae33518c2e5a771" providerId="LiveId" clId="{9B9A371B-9848-4A81-9C01-171CC31AC924}" dt="2022-10-09T03:30:46.738" v="81" actId="47"/>
        <pc:sldMkLst>
          <pc:docMk/>
          <pc:sldMk cId="963935973" sldId="324"/>
        </pc:sldMkLst>
      </pc:sldChg>
      <pc:sldChg chg="del">
        <pc:chgData name="Wei Li" userId="fae33518c2e5a771" providerId="LiveId" clId="{9B9A371B-9848-4A81-9C01-171CC31AC924}" dt="2022-10-09T03:30:46.738" v="81" actId="47"/>
        <pc:sldMkLst>
          <pc:docMk/>
          <pc:sldMk cId="1167268505" sldId="325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819603472" sldId="326"/>
        </pc:sldMkLst>
      </pc:sldChg>
      <pc:sldChg chg="modSp mod">
        <pc:chgData name="Wei Li" userId="fae33518c2e5a771" providerId="LiveId" clId="{9B9A371B-9848-4A81-9C01-171CC31AC924}" dt="2022-10-09T03:52:44.149" v="252" actId="20577"/>
        <pc:sldMkLst>
          <pc:docMk/>
          <pc:sldMk cId="4265739660" sldId="791"/>
        </pc:sldMkLst>
        <pc:spChg chg="mod">
          <ac:chgData name="Wei Li" userId="fae33518c2e5a771" providerId="LiveId" clId="{9B9A371B-9848-4A81-9C01-171CC31AC924}" dt="2022-10-09T03:52:44.149" v="252" actId="20577"/>
          <ac:spMkLst>
            <pc:docMk/>
            <pc:sldMk cId="4265739660" sldId="791"/>
            <ac:spMk id="2" creationId="{00000000-0000-0000-0000-000000000000}"/>
          </ac:spMkLst>
        </pc:spChg>
        <pc:spChg chg="mod">
          <ac:chgData name="Wei Li" userId="fae33518c2e5a771" providerId="LiveId" clId="{9B9A371B-9848-4A81-9C01-171CC31AC924}" dt="2022-10-09T03:39:28.474" v="160" actId="255"/>
          <ac:spMkLst>
            <pc:docMk/>
            <pc:sldMk cId="4265739660" sldId="791"/>
            <ac:spMk id="14337" creationId="{00000000-0000-0000-0000-000000000000}"/>
          </ac:spMkLst>
        </pc:spChg>
      </pc:sldChg>
      <pc:sldChg chg="modSp mod">
        <pc:chgData name="Wei Li" userId="fae33518c2e5a771" providerId="LiveId" clId="{9B9A371B-9848-4A81-9C01-171CC31AC924}" dt="2022-10-09T03:25:35.149" v="25" actId="20577"/>
        <pc:sldMkLst>
          <pc:docMk/>
          <pc:sldMk cId="0" sldId="1614"/>
        </pc:sldMkLst>
        <pc:spChg chg="mod">
          <ac:chgData name="Wei Li" userId="fae33518c2e5a771" providerId="LiveId" clId="{9B9A371B-9848-4A81-9C01-171CC31AC924}" dt="2022-10-09T03:25:35.149" v="25" actId="20577"/>
          <ac:spMkLst>
            <pc:docMk/>
            <pc:sldMk cId="0" sldId="1614"/>
            <ac:spMk id="3" creationId="{0DFA149E-1499-1A1A-3595-9F887A230A39}"/>
          </ac:spMkLst>
        </pc:spChg>
        <pc:spChg chg="mod">
          <ac:chgData name="Wei Li" userId="fae33518c2e5a771" providerId="LiveId" clId="{9B9A371B-9848-4A81-9C01-171CC31AC924}" dt="2022-10-09T03:25:25.157" v="18"/>
          <ac:spMkLst>
            <pc:docMk/>
            <pc:sldMk cId="0" sldId="1614"/>
            <ac:spMk id="1981" creationId="{00000000-0000-0000-0000-000000000000}"/>
          </ac:spMkLst>
        </pc:spChg>
      </pc:sldChg>
      <pc:sldChg chg="modSp mod">
        <pc:chgData name="Wei Li" userId="fae33518c2e5a771" providerId="LiveId" clId="{9B9A371B-9848-4A81-9C01-171CC31AC924}" dt="2022-10-09T03:34:17.152" v="112" actId="20577"/>
        <pc:sldMkLst>
          <pc:docMk/>
          <pc:sldMk cId="2948737989" sldId="3890"/>
        </pc:sldMkLst>
        <pc:spChg chg="mod">
          <ac:chgData name="Wei Li" userId="fae33518c2e5a771" providerId="LiveId" clId="{9B9A371B-9848-4A81-9C01-171CC31AC924}" dt="2022-10-09T03:34:17.152" v="112" actId="20577"/>
          <ac:spMkLst>
            <pc:docMk/>
            <pc:sldMk cId="2948737989" sldId="3890"/>
            <ac:spMk id="9221" creationId="{1963743E-278D-4EB4-B42D-E105CC2F7DE7}"/>
          </ac:spMkLst>
        </pc:spChg>
        <pc:spChg chg="mod">
          <ac:chgData name="Wei Li" userId="fae33518c2e5a771" providerId="LiveId" clId="{9B9A371B-9848-4A81-9C01-171CC31AC924}" dt="2022-10-09T03:32:52.908" v="82"/>
          <ac:spMkLst>
            <pc:docMk/>
            <pc:sldMk cId="2948737989" sldId="3890"/>
            <ac:spMk id="392195" creationId="{00000000-0000-0000-0000-000000000000}"/>
          </ac:spMkLst>
        </pc:spChg>
      </pc:sldChg>
      <pc:sldChg chg="modSp mod">
        <pc:chgData name="Wei Li" userId="fae33518c2e5a771" providerId="LiveId" clId="{9B9A371B-9848-4A81-9C01-171CC31AC924}" dt="2022-10-09T03:50:16.242" v="250" actId="20577"/>
        <pc:sldMkLst>
          <pc:docMk/>
          <pc:sldMk cId="1590046880" sldId="5354"/>
        </pc:sldMkLst>
        <pc:spChg chg="mod">
          <ac:chgData name="Wei Li" userId="fae33518c2e5a771" providerId="LiveId" clId="{9B9A371B-9848-4A81-9C01-171CC31AC924}" dt="2022-10-09T03:50:16.242" v="250" actId="20577"/>
          <ac:spMkLst>
            <pc:docMk/>
            <pc:sldMk cId="1590046880" sldId="5354"/>
            <ac:spMk id="5" creationId="{00000000-0000-0000-0000-000000000000}"/>
          </ac:spMkLst>
        </pc:spChg>
      </pc:sldChg>
      <pc:sldChg chg="modSp mod">
        <pc:chgData name="Wei Li" userId="fae33518c2e5a771" providerId="LiveId" clId="{9B9A371B-9848-4A81-9C01-171CC31AC924}" dt="2022-10-09T03:47:28.195" v="227"/>
        <pc:sldMkLst>
          <pc:docMk/>
          <pc:sldMk cId="1418049806" sldId="5355"/>
        </pc:sldMkLst>
        <pc:spChg chg="mod">
          <ac:chgData name="Wei Li" userId="fae33518c2e5a771" providerId="LiveId" clId="{9B9A371B-9848-4A81-9C01-171CC31AC924}" dt="2022-10-09T03:47:28.195" v="227"/>
          <ac:spMkLst>
            <pc:docMk/>
            <pc:sldMk cId="1418049806" sldId="5355"/>
            <ac:spMk id="5" creationId="{00000000-0000-0000-0000-000000000000}"/>
          </ac:spMkLst>
        </pc:spChg>
      </pc:sldChg>
      <pc:sldChg chg="modSp mod">
        <pc:chgData name="Wei Li" userId="fae33518c2e5a771" providerId="LiveId" clId="{9B9A371B-9848-4A81-9C01-171CC31AC924}" dt="2022-10-09T03:47:51.857" v="231" actId="27636"/>
        <pc:sldMkLst>
          <pc:docMk/>
          <pc:sldMk cId="3649393339" sldId="5356"/>
        </pc:sldMkLst>
        <pc:spChg chg="mod">
          <ac:chgData name="Wei Li" userId="fae33518c2e5a771" providerId="LiveId" clId="{9B9A371B-9848-4A81-9C01-171CC31AC924}" dt="2022-10-09T03:47:51.857" v="231" actId="27636"/>
          <ac:spMkLst>
            <pc:docMk/>
            <pc:sldMk cId="3649393339" sldId="5356"/>
            <ac:spMk id="5" creationId="{00000000-0000-0000-0000-000000000000}"/>
          </ac:spMkLst>
        </pc:spChg>
      </pc:sldChg>
      <pc:sldChg chg="modSp mod">
        <pc:chgData name="Wei Li" userId="fae33518c2e5a771" providerId="LiveId" clId="{9B9A371B-9848-4A81-9C01-171CC31AC924}" dt="2022-10-09T03:48:14.545" v="234"/>
        <pc:sldMkLst>
          <pc:docMk/>
          <pc:sldMk cId="3861752858" sldId="5357"/>
        </pc:sldMkLst>
        <pc:spChg chg="mod">
          <ac:chgData name="Wei Li" userId="fae33518c2e5a771" providerId="LiveId" clId="{9B9A371B-9848-4A81-9C01-171CC31AC924}" dt="2022-10-09T03:48:14.545" v="234"/>
          <ac:spMkLst>
            <pc:docMk/>
            <pc:sldMk cId="3861752858" sldId="5357"/>
            <ac:spMk id="5" creationId="{00000000-0000-0000-0000-000000000000}"/>
          </ac:spMkLst>
        </pc:spChg>
      </pc:sldChg>
      <pc:sldChg chg="del">
        <pc:chgData name="Wei Li" userId="fae33518c2e5a771" providerId="LiveId" clId="{9B9A371B-9848-4A81-9C01-171CC31AC924}" dt="2022-10-09T03:25:47.917" v="27" actId="47"/>
        <pc:sldMkLst>
          <pc:docMk/>
          <pc:sldMk cId="1804127521" sldId="5365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66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67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68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69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0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1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2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3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4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5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6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7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8"/>
        </pc:sldMkLst>
      </pc:sldChg>
      <pc:sldChg chg="del">
        <pc:chgData name="Wei Li" userId="fae33518c2e5a771" providerId="LiveId" clId="{9B9A371B-9848-4A81-9C01-171CC31AC924}" dt="2022-10-09T03:35:12.326" v="113" actId="47"/>
        <pc:sldMkLst>
          <pc:docMk/>
          <pc:sldMk cId="1655864513" sldId="5379"/>
        </pc:sldMkLst>
      </pc:sldChg>
      <pc:sldChg chg="del">
        <pc:chgData name="Wei Li" userId="fae33518c2e5a771" providerId="LiveId" clId="{9B9A371B-9848-4A81-9C01-171CC31AC924}" dt="2022-10-09T03:35:12.326" v="113" actId="47"/>
        <pc:sldMkLst>
          <pc:docMk/>
          <pc:sldMk cId="2459442320" sldId="5380"/>
        </pc:sldMkLst>
      </pc:sldChg>
      <pc:sldChg chg="del">
        <pc:chgData name="Wei Li" userId="fae33518c2e5a771" providerId="LiveId" clId="{9B9A371B-9848-4A81-9C01-171CC31AC924}" dt="2022-10-09T03:35:12.326" v="113" actId="47"/>
        <pc:sldMkLst>
          <pc:docMk/>
          <pc:sldMk cId="2934023841" sldId="5381"/>
        </pc:sldMkLst>
      </pc:sldChg>
      <pc:sldChg chg="del">
        <pc:chgData name="Wei Li" userId="fae33518c2e5a771" providerId="LiveId" clId="{9B9A371B-9848-4A81-9C01-171CC31AC924}" dt="2022-10-09T03:35:12.326" v="113" actId="47"/>
        <pc:sldMkLst>
          <pc:docMk/>
          <pc:sldMk cId="290016185" sldId="5382"/>
        </pc:sldMkLst>
      </pc:sldChg>
      <pc:sldChg chg="modSp add mod">
        <pc:chgData name="Wei Li" userId="fae33518c2e5a771" providerId="LiveId" clId="{9B9A371B-9848-4A81-9C01-171CC31AC924}" dt="2022-10-09T03:27:12.200" v="78" actId="20577"/>
        <pc:sldMkLst>
          <pc:docMk/>
          <pc:sldMk cId="2762501048" sldId="5383"/>
        </pc:sldMkLst>
        <pc:spChg chg="mod">
          <ac:chgData name="Wei Li" userId="fae33518c2e5a771" providerId="LiveId" clId="{9B9A371B-9848-4A81-9C01-171CC31AC924}" dt="2022-10-09T03:27:12.200" v="78" actId="20577"/>
          <ac:spMkLst>
            <pc:docMk/>
            <pc:sldMk cId="2762501048" sldId="5383"/>
            <ac:spMk id="3" creationId="{0DFA149E-1499-1A1A-3595-9F887A230A39}"/>
          </ac:spMkLst>
        </pc:spChg>
        <pc:spChg chg="mod">
          <ac:chgData name="Wei Li" userId="fae33518c2e5a771" providerId="LiveId" clId="{9B9A371B-9848-4A81-9C01-171CC31AC924}" dt="2022-10-09T03:27:04.109" v="74" actId="6549"/>
          <ac:spMkLst>
            <pc:docMk/>
            <pc:sldMk cId="2762501048" sldId="5383"/>
            <ac:spMk id="1981" creationId="{00000000-0000-0000-0000-000000000000}"/>
          </ac:spMkLst>
        </pc:spChg>
      </pc:sldChg>
      <pc:sldChg chg="modSp add mod">
        <pc:chgData name="Wei Li" userId="fae33518c2e5a771" providerId="LiveId" clId="{9B9A371B-9848-4A81-9C01-171CC31AC924}" dt="2022-10-09T03:52:47.787" v="253" actId="20577"/>
        <pc:sldMkLst>
          <pc:docMk/>
          <pc:sldMk cId="2078876896" sldId="5391"/>
        </pc:sldMkLst>
        <pc:spChg chg="mod">
          <ac:chgData name="Wei Li" userId="fae33518c2e5a771" providerId="LiveId" clId="{9B9A371B-9848-4A81-9C01-171CC31AC924}" dt="2022-10-09T03:52:47.787" v="253" actId="20577"/>
          <ac:spMkLst>
            <pc:docMk/>
            <pc:sldMk cId="2078876896" sldId="5391"/>
            <ac:spMk id="2" creationId="{00000000-0000-0000-0000-000000000000}"/>
          </ac:spMkLst>
        </pc:spChg>
        <pc:spChg chg="mod">
          <ac:chgData name="Wei Li" userId="fae33518c2e5a771" providerId="LiveId" clId="{9B9A371B-9848-4A81-9C01-171CC31AC924}" dt="2022-10-09T03:41:13.009" v="176" actId="20577"/>
          <ac:spMkLst>
            <pc:docMk/>
            <pc:sldMk cId="2078876896" sldId="5391"/>
            <ac:spMk id="14337" creationId="{00000000-0000-0000-0000-000000000000}"/>
          </ac:spMkLst>
        </pc:spChg>
      </pc:sldChg>
      <pc:sldChg chg="modSp add mod">
        <pc:chgData name="Wei Li" userId="fae33518c2e5a771" providerId="LiveId" clId="{9B9A371B-9848-4A81-9C01-171CC31AC924}" dt="2022-10-09T03:52:52.048" v="254" actId="20577"/>
        <pc:sldMkLst>
          <pc:docMk/>
          <pc:sldMk cId="2435444277" sldId="5392"/>
        </pc:sldMkLst>
        <pc:spChg chg="mod">
          <ac:chgData name="Wei Li" userId="fae33518c2e5a771" providerId="LiveId" clId="{9B9A371B-9848-4A81-9C01-171CC31AC924}" dt="2022-10-09T03:52:52.048" v="254" actId="20577"/>
          <ac:spMkLst>
            <pc:docMk/>
            <pc:sldMk cId="2435444277" sldId="5392"/>
            <ac:spMk id="2" creationId="{00000000-0000-0000-0000-000000000000}"/>
          </ac:spMkLst>
        </pc:spChg>
        <pc:spChg chg="mod">
          <ac:chgData name="Wei Li" userId="fae33518c2e5a771" providerId="LiveId" clId="{9B9A371B-9848-4A81-9C01-171CC31AC924}" dt="2022-10-09T03:43:25.756" v="204" actId="255"/>
          <ac:spMkLst>
            <pc:docMk/>
            <pc:sldMk cId="2435444277" sldId="5392"/>
            <ac:spMk id="14337" creationId="{00000000-0000-0000-0000-000000000000}"/>
          </ac:spMkLst>
        </pc:spChg>
      </pc:sldChg>
      <pc:sldChg chg="modSp add mod">
        <pc:chgData name="Wei Li" userId="fae33518c2e5a771" providerId="LiveId" clId="{9B9A371B-9848-4A81-9C01-171CC31AC924}" dt="2022-10-09T03:52:54.782" v="255" actId="20577"/>
        <pc:sldMkLst>
          <pc:docMk/>
          <pc:sldMk cId="1374730034" sldId="5393"/>
        </pc:sldMkLst>
        <pc:spChg chg="mod">
          <ac:chgData name="Wei Li" userId="fae33518c2e5a771" providerId="LiveId" clId="{9B9A371B-9848-4A81-9C01-171CC31AC924}" dt="2022-10-09T03:52:54.782" v="255" actId="20577"/>
          <ac:spMkLst>
            <pc:docMk/>
            <pc:sldMk cId="1374730034" sldId="5393"/>
            <ac:spMk id="2" creationId="{00000000-0000-0000-0000-000000000000}"/>
          </ac:spMkLst>
        </pc:spChg>
        <pc:spChg chg="mod">
          <ac:chgData name="Wei Li" userId="fae33518c2e5a771" providerId="LiveId" clId="{9B9A371B-9848-4A81-9C01-171CC31AC924}" dt="2022-10-09T03:44:29.239" v="215" actId="20577"/>
          <ac:spMkLst>
            <pc:docMk/>
            <pc:sldMk cId="1374730034" sldId="5393"/>
            <ac:spMk id="14337" creationId="{00000000-0000-0000-0000-000000000000}"/>
          </ac:spMkLst>
        </pc:spChg>
      </pc:sldChg>
      <pc:sldChg chg="modSp add mod">
        <pc:chgData name="Wei Li" userId="fae33518c2e5a771" providerId="LiveId" clId="{9B9A371B-9848-4A81-9C01-171CC31AC924}" dt="2022-10-09T03:48:33.622" v="238"/>
        <pc:sldMkLst>
          <pc:docMk/>
          <pc:sldMk cId="3154258726" sldId="5394"/>
        </pc:sldMkLst>
        <pc:spChg chg="mod">
          <ac:chgData name="Wei Li" userId="fae33518c2e5a771" providerId="LiveId" clId="{9B9A371B-9848-4A81-9C01-171CC31AC924}" dt="2022-10-09T03:48:33.622" v="238"/>
          <ac:spMkLst>
            <pc:docMk/>
            <pc:sldMk cId="3154258726" sldId="5394"/>
            <ac:spMk id="5" creationId="{00000000-0000-0000-0000-000000000000}"/>
          </ac:spMkLst>
        </pc:spChg>
      </pc:sldChg>
      <pc:sldChg chg="modSp add mod">
        <pc:chgData name="Wei Li" userId="fae33518c2e5a771" providerId="LiveId" clId="{9B9A371B-9848-4A81-9C01-171CC31AC924}" dt="2022-10-09T03:48:54.864" v="242"/>
        <pc:sldMkLst>
          <pc:docMk/>
          <pc:sldMk cId="3346386735" sldId="5395"/>
        </pc:sldMkLst>
        <pc:spChg chg="mod">
          <ac:chgData name="Wei Li" userId="fae33518c2e5a771" providerId="LiveId" clId="{9B9A371B-9848-4A81-9C01-171CC31AC924}" dt="2022-10-09T03:48:54.864" v="242"/>
          <ac:spMkLst>
            <pc:docMk/>
            <pc:sldMk cId="3346386735" sldId="5395"/>
            <ac:spMk id="5" creationId="{00000000-0000-0000-0000-000000000000}"/>
          </ac:spMkLst>
        </pc:spChg>
      </pc:sldChg>
      <pc:sldChg chg="modSp add mod">
        <pc:chgData name="Wei Li" userId="fae33518c2e5a771" providerId="LiveId" clId="{9B9A371B-9848-4A81-9C01-171CC31AC924}" dt="2022-10-09T03:50:49.803" v="251" actId="20577"/>
        <pc:sldMkLst>
          <pc:docMk/>
          <pc:sldMk cId="3246274312" sldId="5396"/>
        </pc:sldMkLst>
        <pc:spChg chg="mod">
          <ac:chgData name="Wei Li" userId="fae33518c2e5a771" providerId="LiveId" clId="{9B9A371B-9848-4A81-9C01-171CC31AC924}" dt="2022-10-09T03:50:49.803" v="251" actId="20577"/>
          <ac:spMkLst>
            <pc:docMk/>
            <pc:sldMk cId="3246274312" sldId="5396"/>
            <ac:spMk id="5" creationId="{00000000-0000-0000-0000-000000000000}"/>
          </ac:spMkLst>
        </pc:spChg>
      </pc:sldChg>
      <pc:sldChg chg="modSp add mod">
        <pc:chgData name="Wei Li" userId="fae33518c2e5a771" providerId="LiveId" clId="{9B9A371B-9848-4A81-9C01-171CC31AC924}" dt="2022-10-09T03:49:50.864" v="248"/>
        <pc:sldMkLst>
          <pc:docMk/>
          <pc:sldMk cId="2062972999" sldId="5397"/>
        </pc:sldMkLst>
        <pc:spChg chg="mod">
          <ac:chgData name="Wei Li" userId="fae33518c2e5a771" providerId="LiveId" clId="{9B9A371B-9848-4A81-9C01-171CC31AC924}" dt="2022-10-09T03:49:50.864" v="248"/>
          <ac:spMkLst>
            <pc:docMk/>
            <pc:sldMk cId="2062972999" sldId="5397"/>
            <ac:spMk id="5" creationId="{00000000-0000-0000-0000-000000000000}"/>
          </ac:spMkLst>
        </pc:spChg>
      </pc:sldChg>
      <pc:sldMasterChg chg="del delSldLayout">
        <pc:chgData name="Wei Li" userId="fae33518c2e5a771" providerId="LiveId" clId="{9B9A371B-9848-4A81-9C01-171CC31AC924}" dt="2022-10-09T03:29:41.340" v="80" actId="47"/>
        <pc:sldMasterMkLst>
          <pc:docMk/>
          <pc:sldMasterMk cId="4164572846" sldId="2147487442"/>
        </pc:sldMasterMkLst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3434721791" sldId="2147487443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3803513684" sldId="2147487444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1605323287" sldId="2147487445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3514640957" sldId="2147487446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655174737" sldId="2147487447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3246409008" sldId="2147487448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1865527376" sldId="2147487449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400999825" sldId="2147487450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3674182163" sldId="2147487451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4108668224" sldId="2147487452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821501026" sldId="2147487453"/>
          </pc:sldLayoutMkLst>
        </pc:sldLayoutChg>
      </pc:sldMasterChg>
      <pc:sldMasterChg chg="del delSldLayout">
        <pc:chgData name="Wei Li" userId="fae33518c2e5a771" providerId="LiveId" clId="{9B9A371B-9848-4A81-9C01-171CC31AC924}" dt="2022-10-09T03:29:32.232" v="79" actId="47"/>
        <pc:sldMasterMkLst>
          <pc:docMk/>
          <pc:sldMasterMk cId="628263874" sldId="2147487583"/>
        </pc:sldMasterMkLst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4086561647" sldId="2147487584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372430522" sldId="2147487585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4157468204" sldId="2147487586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2052123858" sldId="2147487587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3799203669" sldId="2147487588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967897474" sldId="2147487589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338222961" sldId="2147487590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1885268633" sldId="2147487591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2369595191" sldId="2147487592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4287232641" sldId="2147487593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3035315038" sldId="2147487594"/>
          </pc:sldLayoutMkLst>
        </pc:sldLayoutChg>
      </pc:sldMasterChg>
      <pc:sldMasterChg chg="del delSldLayout">
        <pc:chgData name="Wei Li" userId="fae33518c2e5a771" providerId="LiveId" clId="{9B9A371B-9848-4A81-9C01-171CC31AC924}" dt="2022-10-09T03:29:32.232" v="79" actId="47"/>
        <pc:sldMasterMkLst>
          <pc:docMk/>
          <pc:sldMasterMk cId="4067197012" sldId="2147487595"/>
        </pc:sldMasterMkLst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1035404504" sldId="2147487596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168957218" sldId="2147487597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3151594966" sldId="2147487598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1600740975" sldId="2147487599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3172017750" sldId="2147487600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409458625" sldId="2147487601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1158787108" sldId="2147487602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4024345238" sldId="2147487603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140734577" sldId="2147487604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1314209795" sldId="2147487605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766623370" sldId="2147487606"/>
          </pc:sldLayoutMkLst>
        </pc:sldLayoutChg>
      </pc:sldMasterChg>
      <pc:sldMasterChg chg="del delSldLayout">
        <pc:chgData name="Wei Li" userId="fae33518c2e5a771" providerId="LiveId" clId="{9B9A371B-9848-4A81-9C01-171CC31AC924}" dt="2022-10-09T03:29:32.232" v="79" actId="47"/>
        <pc:sldMasterMkLst>
          <pc:docMk/>
          <pc:sldMasterMk cId="757058488" sldId="2147487607"/>
        </pc:sldMasterMkLst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2394990614" sldId="2147487608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2916080415" sldId="2147487609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1911545925" sldId="2147487610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422727676" sldId="2147487611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603440640" sldId="2147487612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1934034191" sldId="2147487613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7320855" sldId="2147487614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3771566181" sldId="2147487615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2806282964" sldId="2147487616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3269222173" sldId="2147487617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343784715" sldId="2147487618"/>
          </pc:sldLayoutMkLst>
        </pc:sldLayoutChg>
      </pc:sldMasterChg>
      <pc:sldMasterChg chg="del delSldLayout">
        <pc:chgData name="Wei Li" userId="fae33518c2e5a771" providerId="LiveId" clId="{9B9A371B-9848-4A81-9C01-171CC31AC924}" dt="2022-10-09T03:30:46.738" v="81" actId="47"/>
        <pc:sldMasterMkLst>
          <pc:docMk/>
          <pc:sldMasterMk cId="1029139896" sldId="2147487619"/>
        </pc:sldMasterMkLst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1091664465" sldId="2147487620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3555932027" sldId="2147487621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416345710" sldId="2147487622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709183023" sldId="2147487623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2429223365" sldId="2147487624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2732211778" sldId="2147487625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4052408768" sldId="2147487626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2530031078" sldId="2147487627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986542817" sldId="2147487628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2184742769" sldId="2147487629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1501300855" sldId="2147487630"/>
          </pc:sldLayoutMkLst>
        </pc:sldLayoutChg>
      </pc:sldMasterChg>
      <pc:sldMasterChg chg="del delSldLayout">
        <pc:chgData name="Wei Li" userId="fae33518c2e5a771" providerId="LiveId" clId="{9B9A371B-9848-4A81-9C01-171CC31AC924}" dt="2022-10-09T03:29:41.340" v="80" actId="47"/>
        <pc:sldMasterMkLst>
          <pc:docMk/>
          <pc:sldMasterMk cId="194591771" sldId="2147487631"/>
        </pc:sldMasterMkLst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194591771" sldId="2147487631"/>
            <pc:sldLayoutMk cId="3882998672" sldId="2147487632"/>
          </pc:sldLayoutMkLst>
        </pc:sldLayoutChg>
      </pc:sldMasterChg>
    </pc:docChg>
  </pc:docChgLst>
  <pc:docChgLst>
    <pc:chgData name="Wei Li" userId="fae33518c2e5a771" providerId="LiveId" clId="{56F3CC06-3E88-4C8C-9339-1C4D4551F6D8}"/>
    <pc:docChg chg="undo custSel delSld modSld delMainMaster">
      <pc:chgData name="Wei Li" userId="fae33518c2e5a771" providerId="LiveId" clId="{56F3CC06-3E88-4C8C-9339-1C4D4551F6D8}" dt="2022-11-13T05:23:45.828" v="51" actId="27636"/>
      <pc:docMkLst>
        <pc:docMk/>
      </pc:docMkLst>
      <pc:sldChg chg="del">
        <pc:chgData name="Wei Li" userId="fae33518c2e5a771" providerId="LiveId" clId="{56F3CC06-3E88-4C8C-9339-1C4D4551F6D8}" dt="2022-11-13T05:08:10.716" v="0" actId="47"/>
        <pc:sldMkLst>
          <pc:docMk/>
          <pc:sldMk cId="2902771467" sldId="256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2737558635" sldId="257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2258363104" sldId="258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2860770989" sldId="259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2650651078" sldId="260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540072892" sldId="261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2109165032" sldId="262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871612093" sldId="263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3475120971" sldId="264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796249577" sldId="265"/>
        </pc:sldMkLst>
      </pc:sldChg>
      <pc:sldChg chg="del">
        <pc:chgData name="Wei Li" userId="fae33518c2e5a771" providerId="LiveId" clId="{56F3CC06-3E88-4C8C-9339-1C4D4551F6D8}" dt="2022-11-13T05:11:51.911" v="1" actId="47"/>
        <pc:sldMkLst>
          <pc:docMk/>
          <pc:sldMk cId="3635143879" sldId="266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3581596312" sldId="267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3615666657" sldId="268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1469886143" sldId="269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1196094397" sldId="270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1348000880" sldId="271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4266017897" sldId="286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2538265305" sldId="287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3130626968" sldId="288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2976533492" sldId="289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1808077978" sldId="290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2341715865" sldId="291"/>
        </pc:sldMkLst>
      </pc:sldChg>
      <pc:sldChg chg="del">
        <pc:chgData name="Wei Li" userId="fae33518c2e5a771" providerId="LiveId" clId="{56F3CC06-3E88-4C8C-9339-1C4D4551F6D8}" dt="2022-11-13T05:11:51.911" v="1" actId="47"/>
        <pc:sldMkLst>
          <pc:docMk/>
          <pc:sldMk cId="2166981495" sldId="301"/>
        </pc:sldMkLst>
      </pc:sldChg>
      <pc:sldChg chg="del">
        <pc:chgData name="Wei Li" userId="fae33518c2e5a771" providerId="LiveId" clId="{56F3CC06-3E88-4C8C-9339-1C4D4551F6D8}" dt="2022-11-13T05:11:51.911" v="1" actId="47"/>
        <pc:sldMkLst>
          <pc:docMk/>
          <pc:sldMk cId="4014343652" sldId="302"/>
        </pc:sldMkLst>
      </pc:sldChg>
      <pc:sldChg chg="del">
        <pc:chgData name="Wei Li" userId="fae33518c2e5a771" providerId="LiveId" clId="{56F3CC06-3E88-4C8C-9339-1C4D4551F6D8}" dt="2022-11-13T05:11:51.911" v="1" actId="47"/>
        <pc:sldMkLst>
          <pc:docMk/>
          <pc:sldMk cId="2844556888" sldId="303"/>
        </pc:sldMkLst>
      </pc:sldChg>
      <pc:sldChg chg="del">
        <pc:chgData name="Wei Li" userId="fae33518c2e5a771" providerId="LiveId" clId="{56F3CC06-3E88-4C8C-9339-1C4D4551F6D8}" dt="2022-11-13T05:11:51.911" v="1" actId="47"/>
        <pc:sldMkLst>
          <pc:docMk/>
          <pc:sldMk cId="3961861479" sldId="304"/>
        </pc:sldMkLst>
      </pc:sldChg>
      <pc:sldChg chg="del">
        <pc:chgData name="Wei Li" userId="fae33518c2e5a771" providerId="LiveId" clId="{56F3CC06-3E88-4C8C-9339-1C4D4551F6D8}" dt="2022-11-13T05:11:51.911" v="1" actId="47"/>
        <pc:sldMkLst>
          <pc:docMk/>
          <pc:sldMk cId="2182770386" sldId="305"/>
        </pc:sldMkLst>
      </pc:sldChg>
      <pc:sldChg chg="del">
        <pc:chgData name="Wei Li" userId="fae33518c2e5a771" providerId="LiveId" clId="{56F3CC06-3E88-4C8C-9339-1C4D4551F6D8}" dt="2022-11-13T05:11:51.911" v="1" actId="47"/>
        <pc:sldMkLst>
          <pc:docMk/>
          <pc:sldMk cId="1895990239" sldId="306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407784251" sldId="421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2661496413" sldId="422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0" sldId="545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0" sldId="562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156356660" sldId="591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162425866" sldId="594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2011623183" sldId="595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2946898838" sldId="596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2839671716" sldId="597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2751239518" sldId="598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1702642189" sldId="599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3629606662" sldId="600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3562412717" sldId="601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2339991835" sldId="602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537843460" sldId="605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395260202" sldId="606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1532215352" sldId="607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4251323315" sldId="608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1456697156" sldId="609"/>
        </pc:sldMkLst>
      </pc:sldChg>
      <pc:sldChg chg="modSp mod">
        <pc:chgData name="Wei Li" userId="fae33518c2e5a771" providerId="LiveId" clId="{56F3CC06-3E88-4C8C-9339-1C4D4551F6D8}" dt="2022-11-13T05:22:02.484" v="44" actId="20577"/>
        <pc:sldMkLst>
          <pc:docMk/>
          <pc:sldMk cId="4265739660" sldId="791"/>
        </pc:sldMkLst>
        <pc:spChg chg="mod">
          <ac:chgData name="Wei Li" userId="fae33518c2e5a771" providerId="LiveId" clId="{56F3CC06-3E88-4C8C-9339-1C4D4551F6D8}" dt="2022-11-13T05:22:02.484" v="44" actId="20577"/>
          <ac:spMkLst>
            <pc:docMk/>
            <pc:sldMk cId="4265739660" sldId="791"/>
            <ac:spMk id="2" creationId="{00000000-0000-0000-0000-000000000000}"/>
          </ac:spMkLst>
        </pc:spChg>
        <pc:spChg chg="mod">
          <ac:chgData name="Wei Li" userId="fae33518c2e5a771" providerId="LiveId" clId="{56F3CC06-3E88-4C8C-9339-1C4D4551F6D8}" dt="2022-11-13T05:21:40.769" v="37" actId="20577"/>
          <ac:spMkLst>
            <pc:docMk/>
            <pc:sldMk cId="4265739660" sldId="791"/>
            <ac:spMk id="14337" creationId="{00000000-0000-0000-0000-000000000000}"/>
          </ac:spMkLst>
        </pc:spChg>
      </pc:sldChg>
      <pc:sldChg chg="modSp mod">
        <pc:chgData name="Wei Li" userId="fae33518c2e5a771" providerId="LiveId" clId="{56F3CC06-3E88-4C8C-9339-1C4D4551F6D8}" dt="2022-11-13T05:17:42.881" v="16" actId="20577"/>
        <pc:sldMkLst>
          <pc:docMk/>
          <pc:sldMk cId="0" sldId="1614"/>
        </pc:sldMkLst>
        <pc:spChg chg="mod">
          <ac:chgData name="Wei Li" userId="fae33518c2e5a771" providerId="LiveId" clId="{56F3CC06-3E88-4C8C-9339-1C4D4551F6D8}" dt="2022-11-13T05:17:42.881" v="16" actId="20577"/>
          <ac:spMkLst>
            <pc:docMk/>
            <pc:sldMk cId="0" sldId="1614"/>
            <ac:spMk id="3" creationId="{0DFA149E-1499-1A1A-3595-9F887A230A39}"/>
          </ac:spMkLst>
        </pc:spChg>
        <pc:spChg chg="mod">
          <ac:chgData name="Wei Li" userId="fae33518c2e5a771" providerId="LiveId" clId="{56F3CC06-3E88-4C8C-9339-1C4D4551F6D8}" dt="2022-11-13T05:17:29.052" v="10" actId="6549"/>
          <ac:spMkLst>
            <pc:docMk/>
            <pc:sldMk cId="0" sldId="1614"/>
            <ac:spMk id="1981" creationId="{00000000-0000-0000-0000-000000000000}"/>
          </ac:spMkLst>
        </pc:spChg>
      </pc:sldChg>
      <pc:sldChg chg="del">
        <pc:chgData name="Wei Li" userId="fae33518c2e5a771" providerId="LiveId" clId="{56F3CC06-3E88-4C8C-9339-1C4D4551F6D8}" dt="2022-11-13T05:23:40.564" v="50" actId="47"/>
        <pc:sldMkLst>
          <pc:docMk/>
          <pc:sldMk cId="1590046880" sldId="5354"/>
        </pc:sldMkLst>
      </pc:sldChg>
      <pc:sldChg chg="del">
        <pc:chgData name="Wei Li" userId="fae33518c2e5a771" providerId="LiveId" clId="{56F3CC06-3E88-4C8C-9339-1C4D4551F6D8}" dt="2022-11-13T05:23:40.564" v="50" actId="47"/>
        <pc:sldMkLst>
          <pc:docMk/>
          <pc:sldMk cId="1418049806" sldId="5355"/>
        </pc:sldMkLst>
      </pc:sldChg>
      <pc:sldChg chg="del">
        <pc:chgData name="Wei Li" userId="fae33518c2e5a771" providerId="LiveId" clId="{56F3CC06-3E88-4C8C-9339-1C4D4551F6D8}" dt="2022-11-13T05:23:40.564" v="50" actId="47"/>
        <pc:sldMkLst>
          <pc:docMk/>
          <pc:sldMk cId="3649393339" sldId="5356"/>
        </pc:sldMkLst>
      </pc:sldChg>
      <pc:sldChg chg="del">
        <pc:chgData name="Wei Li" userId="fae33518c2e5a771" providerId="LiveId" clId="{56F3CC06-3E88-4C8C-9339-1C4D4551F6D8}" dt="2022-11-13T05:23:40.564" v="50" actId="47"/>
        <pc:sldMkLst>
          <pc:docMk/>
          <pc:sldMk cId="3861752858" sldId="5357"/>
        </pc:sldMkLst>
      </pc:sldChg>
      <pc:sldChg chg="modSp mod">
        <pc:chgData name="Wei Li" userId="fae33518c2e5a771" providerId="LiveId" clId="{56F3CC06-3E88-4C8C-9339-1C4D4551F6D8}" dt="2022-11-13T05:17:49.375" v="23" actId="20577"/>
        <pc:sldMkLst>
          <pc:docMk/>
          <pc:sldMk cId="2762501048" sldId="5383"/>
        </pc:sldMkLst>
        <pc:spChg chg="mod">
          <ac:chgData name="Wei Li" userId="fae33518c2e5a771" providerId="LiveId" clId="{56F3CC06-3E88-4C8C-9339-1C4D4551F6D8}" dt="2022-11-13T05:17:49.375" v="23" actId="20577"/>
          <ac:spMkLst>
            <pc:docMk/>
            <pc:sldMk cId="2762501048" sldId="5383"/>
            <ac:spMk id="3" creationId="{0DFA149E-1499-1A1A-3595-9F887A230A39}"/>
          </ac:spMkLst>
        </pc:spChg>
        <pc:spChg chg="mod">
          <ac:chgData name="Wei Li" userId="fae33518c2e5a771" providerId="LiveId" clId="{56F3CC06-3E88-4C8C-9339-1C4D4551F6D8}" dt="2022-11-13T05:17:37.252" v="11"/>
          <ac:spMkLst>
            <pc:docMk/>
            <pc:sldMk cId="2762501048" sldId="5383"/>
            <ac:spMk id="1981" creationId="{00000000-0000-0000-0000-000000000000}"/>
          </ac:spMkLst>
        </pc:spChg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5384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5385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5386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5387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5388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5389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2035254372" sldId="5390"/>
        </pc:sldMkLst>
      </pc:sldChg>
      <pc:sldChg chg="modSp mod">
        <pc:chgData name="Wei Li" userId="fae33518c2e5a771" providerId="LiveId" clId="{56F3CC06-3E88-4C8C-9339-1C4D4551F6D8}" dt="2022-11-13T05:22:13.019" v="49" actId="20577"/>
        <pc:sldMkLst>
          <pc:docMk/>
          <pc:sldMk cId="2078876896" sldId="5391"/>
        </pc:sldMkLst>
        <pc:spChg chg="mod">
          <ac:chgData name="Wei Li" userId="fae33518c2e5a771" providerId="LiveId" clId="{56F3CC06-3E88-4C8C-9339-1C4D4551F6D8}" dt="2022-11-13T05:22:13.019" v="49" actId="20577"/>
          <ac:spMkLst>
            <pc:docMk/>
            <pc:sldMk cId="2078876896" sldId="5391"/>
            <ac:spMk id="2" creationId="{00000000-0000-0000-0000-000000000000}"/>
          </ac:spMkLst>
        </pc:spChg>
        <pc:spChg chg="mod">
          <ac:chgData name="Wei Li" userId="fae33518c2e5a771" providerId="LiveId" clId="{56F3CC06-3E88-4C8C-9339-1C4D4551F6D8}" dt="2022-11-13T05:21:56.878" v="42" actId="20577"/>
          <ac:spMkLst>
            <pc:docMk/>
            <pc:sldMk cId="2078876896" sldId="5391"/>
            <ac:spMk id="14337" creationId="{00000000-0000-0000-0000-000000000000}"/>
          </ac:spMkLst>
        </pc:spChg>
      </pc:sldChg>
      <pc:sldChg chg="del">
        <pc:chgData name="Wei Li" userId="fae33518c2e5a771" providerId="LiveId" clId="{56F3CC06-3E88-4C8C-9339-1C4D4551F6D8}" dt="2022-11-13T05:20:37.558" v="28" actId="47"/>
        <pc:sldMkLst>
          <pc:docMk/>
          <pc:sldMk cId="2435444277" sldId="5392"/>
        </pc:sldMkLst>
      </pc:sldChg>
      <pc:sldChg chg="del">
        <pc:chgData name="Wei Li" userId="fae33518c2e5a771" providerId="LiveId" clId="{56F3CC06-3E88-4C8C-9339-1C4D4551F6D8}" dt="2022-11-13T05:20:37.558" v="28" actId="47"/>
        <pc:sldMkLst>
          <pc:docMk/>
          <pc:sldMk cId="1374730034" sldId="5393"/>
        </pc:sldMkLst>
      </pc:sldChg>
      <pc:sldChg chg="del">
        <pc:chgData name="Wei Li" userId="fae33518c2e5a771" providerId="LiveId" clId="{56F3CC06-3E88-4C8C-9339-1C4D4551F6D8}" dt="2022-11-13T05:23:40.564" v="50" actId="47"/>
        <pc:sldMkLst>
          <pc:docMk/>
          <pc:sldMk cId="3154258726" sldId="5394"/>
        </pc:sldMkLst>
      </pc:sldChg>
      <pc:sldChg chg="del">
        <pc:chgData name="Wei Li" userId="fae33518c2e5a771" providerId="LiveId" clId="{56F3CC06-3E88-4C8C-9339-1C4D4551F6D8}" dt="2022-11-13T05:23:40.564" v="50" actId="47"/>
        <pc:sldMkLst>
          <pc:docMk/>
          <pc:sldMk cId="3346386735" sldId="5395"/>
        </pc:sldMkLst>
      </pc:sldChg>
      <pc:sldChg chg="del">
        <pc:chgData name="Wei Li" userId="fae33518c2e5a771" providerId="LiveId" clId="{56F3CC06-3E88-4C8C-9339-1C4D4551F6D8}" dt="2022-11-13T05:23:40.564" v="50" actId="47"/>
        <pc:sldMkLst>
          <pc:docMk/>
          <pc:sldMk cId="3246274312" sldId="5396"/>
        </pc:sldMkLst>
      </pc:sldChg>
      <pc:sldChg chg="del">
        <pc:chgData name="Wei Li" userId="fae33518c2e5a771" providerId="LiveId" clId="{56F3CC06-3E88-4C8C-9339-1C4D4551F6D8}" dt="2022-11-13T05:23:40.564" v="50" actId="47"/>
        <pc:sldMkLst>
          <pc:docMk/>
          <pc:sldMk cId="2062972999" sldId="5397"/>
        </pc:sldMkLst>
      </pc:sldChg>
      <pc:sldChg chg="modSp mod">
        <pc:chgData name="Wei Li" userId="fae33518c2e5a771" providerId="LiveId" clId="{56F3CC06-3E88-4C8C-9339-1C4D4551F6D8}" dt="2022-11-13T05:23:45.828" v="51" actId="27636"/>
        <pc:sldMkLst>
          <pc:docMk/>
          <pc:sldMk cId="3223248514" sldId="5416"/>
        </pc:sldMkLst>
        <pc:spChg chg="mod">
          <ac:chgData name="Wei Li" userId="fae33518c2e5a771" providerId="LiveId" clId="{56F3CC06-3E88-4C8C-9339-1C4D4551F6D8}" dt="2022-11-13T05:23:45.828" v="51" actId="27636"/>
          <ac:spMkLst>
            <pc:docMk/>
            <pc:sldMk cId="3223248514" sldId="5416"/>
            <ac:spMk id="3" creationId="{C48176B4-00BA-5C06-82EA-1C04DCC764C9}"/>
          </ac:spMkLst>
        </pc:spChg>
      </pc:sldChg>
      <pc:sldMasterChg chg="del delSldLayout">
        <pc:chgData name="Wei Li" userId="fae33518c2e5a771" providerId="LiveId" clId="{56F3CC06-3E88-4C8C-9339-1C4D4551F6D8}" dt="2022-11-13T05:23:40.564" v="50" actId="47"/>
        <pc:sldMasterMkLst>
          <pc:docMk/>
          <pc:sldMasterMk cId="1354720482" sldId="2147487532"/>
        </pc:sldMasterMkLst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2514169193" sldId="2147487533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2120015195" sldId="2147487534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2695825749" sldId="2147487535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893273288" sldId="2147487536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3668111235" sldId="2147487537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3658331946" sldId="2147487538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1447153708" sldId="2147487539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3731629122" sldId="2147487540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1387272013" sldId="2147487541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3579536289" sldId="2147487542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2947471952" sldId="2147487543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1694720348" sldId="2147487544"/>
          </pc:sldLayoutMkLst>
        </pc:sldLayoutChg>
      </pc:sldMasterChg>
      <pc:sldMasterChg chg="del delSldLayout">
        <pc:chgData name="Wei Li" userId="fae33518c2e5a771" providerId="LiveId" clId="{56F3CC06-3E88-4C8C-9339-1C4D4551F6D8}" dt="2022-11-13T05:08:10.716" v="0" actId="47"/>
        <pc:sldMasterMkLst>
          <pc:docMk/>
          <pc:sldMasterMk cId="602723229" sldId="2147487631"/>
        </pc:sldMasterMkLst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1135106008" sldId="2147487632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2308672404" sldId="2147487633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3192319045" sldId="2147487634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1452028875" sldId="2147487635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4250691258" sldId="2147487636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3258183877" sldId="2147487637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3489859902" sldId="2147487638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58018472" sldId="2147487639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2776375924" sldId="2147487640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2753110187" sldId="2147487641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236672300" sldId="2147487642"/>
          </pc:sldLayoutMkLst>
        </pc:sldLayoutChg>
      </pc:sldMasterChg>
      <pc:sldMasterChg chg="del delSldLayout">
        <pc:chgData name="Wei Li" userId="fae33518c2e5a771" providerId="LiveId" clId="{56F3CC06-3E88-4C8C-9339-1C4D4551F6D8}" dt="2022-11-13T05:08:10.716" v="0" actId="47"/>
        <pc:sldMasterMkLst>
          <pc:docMk/>
          <pc:sldMasterMk cId="827353888" sldId="2147487643"/>
        </pc:sldMasterMkLst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778639242" sldId="2147487644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328826672" sldId="2147487645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1011272162" sldId="2147487646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1262290444" sldId="2147487647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439073911" sldId="2147487648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1315366525" sldId="2147487649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2399856505" sldId="2147487650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2107711839" sldId="2147487651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1043757863" sldId="2147487652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2898520727" sldId="2147487653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3387621223" sldId="2147487654"/>
          </pc:sldLayoutMkLst>
        </pc:sldLayoutChg>
      </pc:sldMasterChg>
      <pc:sldMasterChg chg="del delSldLayout">
        <pc:chgData name="Wei Li" userId="fae33518c2e5a771" providerId="LiveId" clId="{56F3CC06-3E88-4C8C-9339-1C4D4551F6D8}" dt="2022-11-13T05:08:10.716" v="0" actId="47"/>
        <pc:sldMasterMkLst>
          <pc:docMk/>
          <pc:sldMasterMk cId="1521258700" sldId="2147487655"/>
        </pc:sldMasterMkLst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184571288" sldId="2147487656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1529754300" sldId="2147487657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2238986044" sldId="2147487658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3082609539" sldId="2147487659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2778812648" sldId="2147487660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1013709388" sldId="2147487661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2009881484" sldId="2147487662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3742850288" sldId="2147487663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2407763788" sldId="2147487664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154987155" sldId="2147487665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2348004298" sldId="2147487666"/>
          </pc:sldLayoutMkLst>
        </pc:sldLayoutChg>
      </pc:sldMasterChg>
      <pc:sldMasterChg chg="del delSldLayout">
        <pc:chgData name="Wei Li" userId="fae33518c2e5a771" providerId="LiveId" clId="{56F3CC06-3E88-4C8C-9339-1C4D4551F6D8}" dt="2022-11-13T05:11:51.911" v="1" actId="47"/>
        <pc:sldMasterMkLst>
          <pc:docMk/>
          <pc:sldMasterMk cId="2269691088" sldId="2147487667"/>
        </pc:sldMasterMkLst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3767727538" sldId="2147487668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245426991" sldId="2147487669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2761829814" sldId="2147487670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2886753354" sldId="2147487671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4100618865" sldId="2147487672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3498888552" sldId="2147487673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918817860" sldId="2147487674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555948106" sldId="2147487675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2578394216" sldId="2147487676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957116251" sldId="2147487677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3788799245" sldId="2147487678"/>
          </pc:sldLayoutMkLst>
        </pc:sldLayoutChg>
      </pc:sldMasterChg>
      <pc:sldMasterChg chg="del delSldLayout">
        <pc:chgData name="Wei Li" userId="fae33518c2e5a771" providerId="LiveId" clId="{56F3CC06-3E88-4C8C-9339-1C4D4551F6D8}" dt="2022-11-13T05:11:51.911" v="1" actId="47"/>
        <pc:sldMasterMkLst>
          <pc:docMk/>
          <pc:sldMasterMk cId="604857348" sldId="2147487679"/>
        </pc:sldMasterMkLst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2563639172" sldId="2147487680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3990113000" sldId="2147487681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198310891" sldId="2147487682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3544009253" sldId="2147487683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1148286381" sldId="2147487684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220383837" sldId="2147487685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2240607814" sldId="2147487686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2207392538" sldId="2147487687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262991451" sldId="2147487688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3771181018" sldId="2147487689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2933996587" sldId="2147487690"/>
          </pc:sldLayoutMkLst>
        </pc:sldLayoutChg>
      </pc:sldMasterChg>
      <pc:sldMasterChg chg="del delSldLayout">
        <pc:chgData name="Wei Li" userId="fae33518c2e5a771" providerId="LiveId" clId="{56F3CC06-3E88-4C8C-9339-1C4D4551F6D8}" dt="2022-11-13T05:11:51.911" v="1" actId="47"/>
        <pc:sldMasterMkLst>
          <pc:docMk/>
          <pc:sldMasterMk cId="1506269874" sldId="2147487691"/>
        </pc:sldMasterMkLst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602086861" sldId="2147487692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1326197985" sldId="2147487693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3540411381" sldId="2147487694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328210951" sldId="2147487695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2068732263" sldId="2147487696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3795376845" sldId="2147487697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465693979" sldId="2147487698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80135206" sldId="2147487699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1867848364" sldId="2147487700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876169996" sldId="2147487701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11861513" sldId="2147487702"/>
          </pc:sldLayoutMkLst>
        </pc:sldLayoutChg>
      </pc:sldMasterChg>
      <pc:sldMasterChg chg="del delSldLayout">
        <pc:chgData name="Wei Li" userId="fae33518c2e5a771" providerId="LiveId" clId="{56F3CC06-3E88-4C8C-9339-1C4D4551F6D8}" dt="2022-11-13T05:13:02.052" v="2" actId="47"/>
        <pc:sldMasterMkLst>
          <pc:docMk/>
          <pc:sldMasterMk cId="3483943951" sldId="2147487703"/>
        </pc:sldMasterMkLst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645086249" sldId="2147487704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3488268799" sldId="2147487705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2492491645" sldId="2147487706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1846374770" sldId="2147487707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2791652741" sldId="2147487708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826141300" sldId="2147487709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613213639" sldId="2147487710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2255188368" sldId="2147487711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1832264251" sldId="2147487712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3175432256" sldId="2147487713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2993082418" sldId="2147487714"/>
          </pc:sldLayoutMkLst>
        </pc:sldLayoutChg>
      </pc:sldMasterChg>
    </pc:docChg>
  </pc:docChgLst>
  <pc:docChgLst>
    <pc:chgData name="Wei Li" userId="fae33518c2e5a771" providerId="LiveId" clId="{66ECF522-A8D8-4230-A96F-D0349B10DF5D}"/>
    <pc:docChg chg="undo custSel addSld delSld modSld delMainMaster">
      <pc:chgData name="Wei Li" userId="fae33518c2e5a771" providerId="LiveId" clId="{66ECF522-A8D8-4230-A96F-D0349B10DF5D}" dt="2023-05-28T02:09:52.152" v="124"/>
      <pc:docMkLst>
        <pc:docMk/>
      </pc:docMkLst>
      <pc:sldChg chg="del">
        <pc:chgData name="Wei Li" userId="fae33518c2e5a771" providerId="LiveId" clId="{66ECF522-A8D8-4230-A96F-D0349B10DF5D}" dt="2023-05-28T01:43:31.191" v="22" actId="47"/>
        <pc:sldMkLst>
          <pc:docMk/>
          <pc:sldMk cId="685701094" sldId="256"/>
        </pc:sldMkLst>
      </pc:sldChg>
      <pc:sldChg chg="del">
        <pc:chgData name="Wei Li" userId="fae33518c2e5a771" providerId="LiveId" clId="{66ECF522-A8D8-4230-A96F-D0349B10DF5D}" dt="2023-05-28T01:43:31.191" v="22" actId="47"/>
        <pc:sldMkLst>
          <pc:docMk/>
          <pc:sldMk cId="0" sldId="257"/>
        </pc:sldMkLst>
      </pc:sldChg>
      <pc:sldChg chg="del">
        <pc:chgData name="Wei Li" userId="fae33518c2e5a771" providerId="LiveId" clId="{66ECF522-A8D8-4230-A96F-D0349B10DF5D}" dt="2023-05-28T01:43:31.191" v="22" actId="47"/>
        <pc:sldMkLst>
          <pc:docMk/>
          <pc:sldMk cId="0" sldId="258"/>
        </pc:sldMkLst>
      </pc:sldChg>
      <pc:sldChg chg="del">
        <pc:chgData name="Wei Li" userId="fae33518c2e5a771" providerId="LiveId" clId="{66ECF522-A8D8-4230-A96F-D0349B10DF5D}" dt="2023-05-28T01:43:43.363" v="23" actId="47"/>
        <pc:sldMkLst>
          <pc:docMk/>
          <pc:sldMk cId="0" sldId="259"/>
        </pc:sldMkLst>
      </pc:sldChg>
      <pc:sldChg chg="del">
        <pc:chgData name="Wei Li" userId="fae33518c2e5a771" providerId="LiveId" clId="{66ECF522-A8D8-4230-A96F-D0349B10DF5D}" dt="2023-05-28T01:43:31.191" v="22" actId="47"/>
        <pc:sldMkLst>
          <pc:docMk/>
          <pc:sldMk cId="436141612" sldId="260"/>
        </pc:sldMkLst>
      </pc:sldChg>
      <pc:sldChg chg="del">
        <pc:chgData name="Wei Li" userId="fae33518c2e5a771" providerId="LiveId" clId="{66ECF522-A8D8-4230-A96F-D0349B10DF5D}" dt="2023-05-28T01:43:31.191" v="22" actId="47"/>
        <pc:sldMkLst>
          <pc:docMk/>
          <pc:sldMk cId="423749103" sldId="261"/>
        </pc:sldMkLst>
      </pc:sldChg>
      <pc:sldChg chg="del">
        <pc:chgData name="Wei Li" userId="fae33518c2e5a771" providerId="LiveId" clId="{66ECF522-A8D8-4230-A96F-D0349B10DF5D}" dt="2023-05-28T01:43:31.191" v="22" actId="47"/>
        <pc:sldMkLst>
          <pc:docMk/>
          <pc:sldMk cId="3295395702" sldId="262"/>
        </pc:sldMkLst>
      </pc:sldChg>
      <pc:sldChg chg="del">
        <pc:chgData name="Wei Li" userId="fae33518c2e5a771" providerId="LiveId" clId="{66ECF522-A8D8-4230-A96F-D0349B10DF5D}" dt="2023-05-28T01:43:31.191" v="22" actId="47"/>
        <pc:sldMkLst>
          <pc:docMk/>
          <pc:sldMk cId="3493158459" sldId="263"/>
        </pc:sldMkLst>
      </pc:sldChg>
      <pc:sldChg chg="del">
        <pc:chgData name="Wei Li" userId="fae33518c2e5a771" providerId="LiveId" clId="{66ECF522-A8D8-4230-A96F-D0349B10DF5D}" dt="2023-05-28T01:43:43.363" v="23" actId="47"/>
        <pc:sldMkLst>
          <pc:docMk/>
          <pc:sldMk cId="0" sldId="264"/>
        </pc:sldMkLst>
      </pc:sldChg>
      <pc:sldChg chg="del">
        <pc:chgData name="Wei Li" userId="fae33518c2e5a771" providerId="LiveId" clId="{66ECF522-A8D8-4230-A96F-D0349B10DF5D}" dt="2023-05-28T01:43:31.191" v="22" actId="47"/>
        <pc:sldMkLst>
          <pc:docMk/>
          <pc:sldMk cId="2704669574" sldId="265"/>
        </pc:sldMkLst>
      </pc:sldChg>
      <pc:sldChg chg="del">
        <pc:chgData name="Wei Li" userId="fae33518c2e5a771" providerId="LiveId" clId="{66ECF522-A8D8-4230-A96F-D0349B10DF5D}" dt="2023-05-28T01:43:31.191" v="22" actId="47"/>
        <pc:sldMkLst>
          <pc:docMk/>
          <pc:sldMk cId="3635143879" sldId="266"/>
        </pc:sldMkLst>
      </pc:sldChg>
      <pc:sldChg chg="del">
        <pc:chgData name="Wei Li" userId="fae33518c2e5a771" providerId="LiveId" clId="{66ECF522-A8D8-4230-A96F-D0349B10DF5D}" dt="2023-05-28T01:43:43.363" v="23" actId="47"/>
        <pc:sldMkLst>
          <pc:docMk/>
          <pc:sldMk cId="0" sldId="267"/>
        </pc:sldMkLst>
      </pc:sldChg>
      <pc:sldChg chg="del">
        <pc:chgData name="Wei Li" userId="fae33518c2e5a771" providerId="LiveId" clId="{66ECF522-A8D8-4230-A96F-D0349B10DF5D}" dt="2023-05-28T01:43:43.363" v="23" actId="47"/>
        <pc:sldMkLst>
          <pc:docMk/>
          <pc:sldMk cId="0" sldId="268"/>
        </pc:sldMkLst>
      </pc:sldChg>
      <pc:sldChg chg="del">
        <pc:chgData name="Wei Li" userId="fae33518c2e5a771" providerId="LiveId" clId="{66ECF522-A8D8-4230-A96F-D0349B10DF5D}" dt="2023-05-28T01:43:43.363" v="23" actId="47"/>
        <pc:sldMkLst>
          <pc:docMk/>
          <pc:sldMk cId="0" sldId="269"/>
        </pc:sldMkLst>
      </pc:sldChg>
      <pc:sldChg chg="del">
        <pc:chgData name="Wei Li" userId="fae33518c2e5a771" providerId="LiveId" clId="{66ECF522-A8D8-4230-A96F-D0349B10DF5D}" dt="2023-05-28T01:43:31.191" v="22" actId="47"/>
        <pc:sldMkLst>
          <pc:docMk/>
          <pc:sldMk cId="738276837" sldId="270"/>
        </pc:sldMkLst>
      </pc:sldChg>
      <pc:sldChg chg="del">
        <pc:chgData name="Wei Li" userId="fae33518c2e5a771" providerId="LiveId" clId="{66ECF522-A8D8-4230-A96F-D0349B10DF5D}" dt="2023-05-28T01:43:31.191" v="22" actId="47"/>
        <pc:sldMkLst>
          <pc:docMk/>
          <pc:sldMk cId="3857264803" sldId="271"/>
        </pc:sldMkLst>
      </pc:sldChg>
      <pc:sldChg chg="del">
        <pc:chgData name="Wei Li" userId="fae33518c2e5a771" providerId="LiveId" clId="{66ECF522-A8D8-4230-A96F-D0349B10DF5D}" dt="2023-05-28T01:48:32.680" v="46" actId="47"/>
        <pc:sldMkLst>
          <pc:docMk/>
          <pc:sldMk cId="911538269" sldId="286"/>
        </pc:sldMkLst>
      </pc:sldChg>
      <pc:sldChg chg="del">
        <pc:chgData name="Wei Li" userId="fae33518c2e5a771" providerId="LiveId" clId="{66ECF522-A8D8-4230-A96F-D0349B10DF5D}" dt="2023-05-28T01:48:32.680" v="46" actId="47"/>
        <pc:sldMkLst>
          <pc:docMk/>
          <pc:sldMk cId="740281549" sldId="287"/>
        </pc:sldMkLst>
      </pc:sldChg>
      <pc:sldChg chg="del">
        <pc:chgData name="Wei Li" userId="fae33518c2e5a771" providerId="LiveId" clId="{66ECF522-A8D8-4230-A96F-D0349B10DF5D}" dt="2023-05-28T01:48:32.680" v="46" actId="47"/>
        <pc:sldMkLst>
          <pc:docMk/>
          <pc:sldMk cId="3130626968" sldId="288"/>
        </pc:sldMkLst>
      </pc:sldChg>
      <pc:sldChg chg="del">
        <pc:chgData name="Wei Li" userId="fae33518c2e5a771" providerId="LiveId" clId="{66ECF522-A8D8-4230-A96F-D0349B10DF5D}" dt="2023-05-28T01:48:32.680" v="46" actId="47"/>
        <pc:sldMkLst>
          <pc:docMk/>
          <pc:sldMk cId="2037243620" sldId="289"/>
        </pc:sldMkLst>
      </pc:sldChg>
      <pc:sldChg chg="del">
        <pc:chgData name="Wei Li" userId="fae33518c2e5a771" providerId="LiveId" clId="{66ECF522-A8D8-4230-A96F-D0349B10DF5D}" dt="2023-05-28T01:45:01.663" v="31" actId="47"/>
        <pc:sldMkLst>
          <pc:docMk/>
          <pc:sldMk cId="0" sldId="383"/>
        </pc:sldMkLst>
      </pc:sldChg>
      <pc:sldChg chg="del">
        <pc:chgData name="Wei Li" userId="fae33518c2e5a771" providerId="LiveId" clId="{66ECF522-A8D8-4230-A96F-D0349B10DF5D}" dt="2023-05-28T01:45:01.663" v="31" actId="47"/>
        <pc:sldMkLst>
          <pc:docMk/>
          <pc:sldMk cId="0" sldId="384"/>
        </pc:sldMkLst>
      </pc:sldChg>
      <pc:sldChg chg="del">
        <pc:chgData name="Wei Li" userId="fae33518c2e5a771" providerId="LiveId" clId="{66ECF522-A8D8-4230-A96F-D0349B10DF5D}" dt="2023-05-28T01:45:01.663" v="31" actId="47"/>
        <pc:sldMkLst>
          <pc:docMk/>
          <pc:sldMk cId="0" sldId="385"/>
        </pc:sldMkLst>
      </pc:sldChg>
      <pc:sldChg chg="del">
        <pc:chgData name="Wei Li" userId="fae33518c2e5a771" providerId="LiveId" clId="{66ECF522-A8D8-4230-A96F-D0349B10DF5D}" dt="2023-05-28T01:45:01.663" v="31" actId="47"/>
        <pc:sldMkLst>
          <pc:docMk/>
          <pc:sldMk cId="0" sldId="386"/>
        </pc:sldMkLst>
      </pc:sldChg>
      <pc:sldChg chg="add del">
        <pc:chgData name="Wei Li" userId="fae33518c2e5a771" providerId="LiveId" clId="{66ECF522-A8D8-4230-A96F-D0349B10DF5D}" dt="2023-05-28T01:47:32.570" v="44" actId="47"/>
        <pc:sldMkLst>
          <pc:docMk/>
          <pc:sldMk cId="407784251" sldId="421"/>
        </pc:sldMkLst>
      </pc:sldChg>
      <pc:sldChg chg="add del">
        <pc:chgData name="Wei Li" userId="fae33518c2e5a771" providerId="LiveId" clId="{66ECF522-A8D8-4230-A96F-D0349B10DF5D}" dt="2023-05-28T01:47:35.941" v="45" actId="47"/>
        <pc:sldMkLst>
          <pc:docMk/>
          <pc:sldMk cId="2661496413" sldId="422"/>
        </pc:sldMkLst>
      </pc:sldChg>
      <pc:sldChg chg="add del">
        <pc:chgData name="Wei Li" userId="fae33518c2e5a771" providerId="LiveId" clId="{66ECF522-A8D8-4230-A96F-D0349B10DF5D}" dt="2023-05-28T01:47:32.570" v="44" actId="47"/>
        <pc:sldMkLst>
          <pc:docMk/>
          <pc:sldMk cId="0" sldId="562"/>
        </pc:sldMkLst>
      </pc:sldChg>
      <pc:sldChg chg="add del">
        <pc:chgData name="Wei Li" userId="fae33518c2e5a771" providerId="LiveId" clId="{66ECF522-A8D8-4230-A96F-D0349B10DF5D}" dt="2023-05-28T01:47:32.570" v="44" actId="47"/>
        <pc:sldMkLst>
          <pc:docMk/>
          <pc:sldMk cId="673181168" sldId="698"/>
        </pc:sldMkLst>
      </pc:sldChg>
      <pc:sldChg chg="del">
        <pc:chgData name="Wei Li" userId="fae33518c2e5a771" providerId="LiveId" clId="{66ECF522-A8D8-4230-A96F-D0349B10DF5D}" dt="2023-05-28T01:46:11.983" v="32" actId="47"/>
        <pc:sldMkLst>
          <pc:docMk/>
          <pc:sldMk cId="6534449" sldId="699"/>
        </pc:sldMkLst>
      </pc:sldChg>
      <pc:sldChg chg="add del">
        <pc:chgData name="Wei Li" userId="fae33518c2e5a771" providerId="LiveId" clId="{66ECF522-A8D8-4230-A96F-D0349B10DF5D}" dt="2023-05-28T01:47:32.570" v="44" actId="47"/>
        <pc:sldMkLst>
          <pc:docMk/>
          <pc:sldMk cId="3103875304" sldId="699"/>
        </pc:sldMkLst>
      </pc:sldChg>
      <pc:sldChg chg="add del">
        <pc:chgData name="Wei Li" userId="fae33518c2e5a771" providerId="LiveId" clId="{66ECF522-A8D8-4230-A96F-D0349B10DF5D}" dt="2023-05-28T01:47:32.570" v="44" actId="47"/>
        <pc:sldMkLst>
          <pc:docMk/>
          <pc:sldMk cId="148810384" sldId="701"/>
        </pc:sldMkLst>
      </pc:sldChg>
      <pc:sldChg chg="del">
        <pc:chgData name="Wei Li" userId="fae33518c2e5a771" providerId="LiveId" clId="{66ECF522-A8D8-4230-A96F-D0349B10DF5D}" dt="2023-05-28T01:46:11.983" v="32" actId="47"/>
        <pc:sldMkLst>
          <pc:docMk/>
          <pc:sldMk cId="3980173017" sldId="701"/>
        </pc:sldMkLst>
      </pc:sldChg>
      <pc:sldChg chg="add del">
        <pc:chgData name="Wei Li" userId="fae33518c2e5a771" providerId="LiveId" clId="{66ECF522-A8D8-4230-A96F-D0349B10DF5D}" dt="2023-05-28T01:47:32.570" v="44" actId="47"/>
        <pc:sldMkLst>
          <pc:docMk/>
          <pc:sldMk cId="1703874432" sldId="702"/>
        </pc:sldMkLst>
      </pc:sldChg>
      <pc:sldChg chg="del">
        <pc:chgData name="Wei Li" userId="fae33518c2e5a771" providerId="LiveId" clId="{66ECF522-A8D8-4230-A96F-D0349B10DF5D}" dt="2023-05-28T01:46:11.983" v="32" actId="47"/>
        <pc:sldMkLst>
          <pc:docMk/>
          <pc:sldMk cId="4280818263" sldId="702"/>
        </pc:sldMkLst>
      </pc:sldChg>
      <pc:sldChg chg="del">
        <pc:chgData name="Wei Li" userId="fae33518c2e5a771" providerId="LiveId" clId="{66ECF522-A8D8-4230-A96F-D0349B10DF5D}" dt="2023-05-28T01:46:11.983" v="32" actId="47"/>
        <pc:sldMkLst>
          <pc:docMk/>
          <pc:sldMk cId="2909294099" sldId="703"/>
        </pc:sldMkLst>
      </pc:sldChg>
      <pc:sldChg chg="add del">
        <pc:chgData name="Wei Li" userId="fae33518c2e5a771" providerId="LiveId" clId="{66ECF522-A8D8-4230-A96F-D0349B10DF5D}" dt="2023-05-28T01:47:32.570" v="44" actId="47"/>
        <pc:sldMkLst>
          <pc:docMk/>
          <pc:sldMk cId="3435064295" sldId="703"/>
        </pc:sldMkLst>
      </pc:sldChg>
      <pc:sldChg chg="add del">
        <pc:chgData name="Wei Li" userId="fae33518c2e5a771" providerId="LiveId" clId="{66ECF522-A8D8-4230-A96F-D0349B10DF5D}" dt="2023-05-28T01:47:32.570" v="44" actId="47"/>
        <pc:sldMkLst>
          <pc:docMk/>
          <pc:sldMk cId="83243877" sldId="704"/>
        </pc:sldMkLst>
      </pc:sldChg>
      <pc:sldChg chg="del">
        <pc:chgData name="Wei Li" userId="fae33518c2e5a771" providerId="LiveId" clId="{66ECF522-A8D8-4230-A96F-D0349B10DF5D}" dt="2023-05-28T01:46:11.983" v="32" actId="47"/>
        <pc:sldMkLst>
          <pc:docMk/>
          <pc:sldMk cId="3378039886" sldId="704"/>
        </pc:sldMkLst>
      </pc:sldChg>
      <pc:sldChg chg="del">
        <pc:chgData name="Wei Li" userId="fae33518c2e5a771" providerId="LiveId" clId="{66ECF522-A8D8-4230-A96F-D0349B10DF5D}" dt="2023-05-28T01:46:11.983" v="32" actId="47"/>
        <pc:sldMkLst>
          <pc:docMk/>
          <pc:sldMk cId="917380077" sldId="705"/>
        </pc:sldMkLst>
      </pc:sldChg>
      <pc:sldChg chg="add del">
        <pc:chgData name="Wei Li" userId="fae33518c2e5a771" providerId="LiveId" clId="{66ECF522-A8D8-4230-A96F-D0349B10DF5D}" dt="2023-05-28T01:47:32.570" v="44" actId="47"/>
        <pc:sldMkLst>
          <pc:docMk/>
          <pc:sldMk cId="1701569026" sldId="705"/>
        </pc:sldMkLst>
      </pc:sldChg>
      <pc:sldChg chg="add del">
        <pc:chgData name="Wei Li" userId="fae33518c2e5a771" providerId="LiveId" clId="{66ECF522-A8D8-4230-A96F-D0349B10DF5D}" dt="2023-05-28T01:47:32.570" v="44" actId="47"/>
        <pc:sldMkLst>
          <pc:docMk/>
          <pc:sldMk cId="3251785528" sldId="706"/>
        </pc:sldMkLst>
      </pc:sldChg>
      <pc:sldChg chg="del">
        <pc:chgData name="Wei Li" userId="fae33518c2e5a771" providerId="LiveId" clId="{66ECF522-A8D8-4230-A96F-D0349B10DF5D}" dt="2023-05-28T01:46:11.983" v="32" actId="47"/>
        <pc:sldMkLst>
          <pc:docMk/>
          <pc:sldMk cId="4247539262" sldId="706"/>
        </pc:sldMkLst>
      </pc:sldChg>
      <pc:sldChg chg="del">
        <pc:chgData name="Wei Li" userId="fae33518c2e5a771" providerId="LiveId" clId="{66ECF522-A8D8-4230-A96F-D0349B10DF5D}" dt="2023-05-28T01:46:11.983" v="32" actId="47"/>
        <pc:sldMkLst>
          <pc:docMk/>
          <pc:sldMk cId="1450136936" sldId="707"/>
        </pc:sldMkLst>
      </pc:sldChg>
      <pc:sldChg chg="del">
        <pc:chgData name="Wei Li" userId="fae33518c2e5a771" providerId="LiveId" clId="{66ECF522-A8D8-4230-A96F-D0349B10DF5D}" dt="2023-05-28T01:46:11.983" v="32" actId="47"/>
        <pc:sldMkLst>
          <pc:docMk/>
          <pc:sldMk cId="3239107056" sldId="708"/>
        </pc:sldMkLst>
      </pc:sldChg>
      <pc:sldChg chg="del">
        <pc:chgData name="Wei Li" userId="fae33518c2e5a771" providerId="LiveId" clId="{66ECF522-A8D8-4230-A96F-D0349B10DF5D}" dt="2023-05-28T01:46:11.983" v="32" actId="47"/>
        <pc:sldMkLst>
          <pc:docMk/>
          <pc:sldMk cId="1022075576" sldId="709"/>
        </pc:sldMkLst>
      </pc:sldChg>
      <pc:sldChg chg="del">
        <pc:chgData name="Wei Li" userId="fae33518c2e5a771" providerId="LiveId" clId="{66ECF522-A8D8-4230-A96F-D0349B10DF5D}" dt="2023-05-28T01:46:11.983" v="32" actId="47"/>
        <pc:sldMkLst>
          <pc:docMk/>
          <pc:sldMk cId="2492563976" sldId="710"/>
        </pc:sldMkLst>
      </pc:sldChg>
      <pc:sldChg chg="del">
        <pc:chgData name="Wei Li" userId="fae33518c2e5a771" providerId="LiveId" clId="{66ECF522-A8D8-4230-A96F-D0349B10DF5D}" dt="2023-05-28T01:46:11.983" v="32" actId="47"/>
        <pc:sldMkLst>
          <pc:docMk/>
          <pc:sldMk cId="1055635516" sldId="711"/>
        </pc:sldMkLst>
      </pc:sldChg>
      <pc:sldChg chg="del">
        <pc:chgData name="Wei Li" userId="fae33518c2e5a771" providerId="LiveId" clId="{66ECF522-A8D8-4230-A96F-D0349B10DF5D}" dt="2023-05-28T01:46:11.983" v="32" actId="47"/>
        <pc:sldMkLst>
          <pc:docMk/>
          <pc:sldMk cId="2770878050" sldId="712"/>
        </pc:sldMkLst>
      </pc:sldChg>
      <pc:sldChg chg="del">
        <pc:chgData name="Wei Li" userId="fae33518c2e5a771" providerId="LiveId" clId="{66ECF522-A8D8-4230-A96F-D0349B10DF5D}" dt="2023-05-28T01:46:11.983" v="32" actId="47"/>
        <pc:sldMkLst>
          <pc:docMk/>
          <pc:sldMk cId="4274982662" sldId="713"/>
        </pc:sldMkLst>
      </pc:sldChg>
      <pc:sldChg chg="del">
        <pc:chgData name="Wei Li" userId="fae33518c2e5a771" providerId="LiveId" clId="{66ECF522-A8D8-4230-A96F-D0349B10DF5D}" dt="2023-05-28T01:46:11.983" v="32" actId="47"/>
        <pc:sldMkLst>
          <pc:docMk/>
          <pc:sldMk cId="137044224" sldId="714"/>
        </pc:sldMkLst>
      </pc:sldChg>
      <pc:sldChg chg="del">
        <pc:chgData name="Wei Li" userId="fae33518c2e5a771" providerId="LiveId" clId="{66ECF522-A8D8-4230-A96F-D0349B10DF5D}" dt="2023-05-28T01:46:11.983" v="32" actId="47"/>
        <pc:sldMkLst>
          <pc:docMk/>
          <pc:sldMk cId="4216003154" sldId="715"/>
        </pc:sldMkLst>
      </pc:sldChg>
      <pc:sldChg chg="del">
        <pc:chgData name="Wei Li" userId="fae33518c2e5a771" providerId="LiveId" clId="{66ECF522-A8D8-4230-A96F-D0349B10DF5D}" dt="2023-05-28T01:46:11.983" v="32" actId="47"/>
        <pc:sldMkLst>
          <pc:docMk/>
          <pc:sldMk cId="1298427403" sldId="716"/>
        </pc:sldMkLst>
      </pc:sldChg>
      <pc:sldChg chg="add del">
        <pc:chgData name="Wei Li" userId="fae33518c2e5a771" providerId="LiveId" clId="{66ECF522-A8D8-4230-A96F-D0349B10DF5D}" dt="2023-05-28T01:47:32.570" v="44" actId="47"/>
        <pc:sldMkLst>
          <pc:docMk/>
          <pc:sldMk cId="464334222" sldId="719"/>
        </pc:sldMkLst>
      </pc:sldChg>
      <pc:sldChg chg="add del">
        <pc:chgData name="Wei Li" userId="fae33518c2e5a771" providerId="LiveId" clId="{66ECF522-A8D8-4230-A96F-D0349B10DF5D}" dt="2023-05-28T01:47:32.570" v="44" actId="47"/>
        <pc:sldMkLst>
          <pc:docMk/>
          <pc:sldMk cId="3766008139" sldId="720"/>
        </pc:sldMkLst>
      </pc:sldChg>
      <pc:sldChg chg="add del">
        <pc:chgData name="Wei Li" userId="fae33518c2e5a771" providerId="LiveId" clId="{66ECF522-A8D8-4230-A96F-D0349B10DF5D}" dt="2023-05-28T01:47:32.570" v="44" actId="47"/>
        <pc:sldMkLst>
          <pc:docMk/>
          <pc:sldMk cId="3014157996" sldId="721"/>
        </pc:sldMkLst>
      </pc:sldChg>
      <pc:sldChg chg="add del">
        <pc:chgData name="Wei Li" userId="fae33518c2e5a771" providerId="LiveId" clId="{66ECF522-A8D8-4230-A96F-D0349B10DF5D}" dt="2023-05-28T01:47:32.570" v="44" actId="47"/>
        <pc:sldMkLst>
          <pc:docMk/>
          <pc:sldMk cId="1272924003" sldId="722"/>
        </pc:sldMkLst>
      </pc:sldChg>
      <pc:sldChg chg="modSp mod">
        <pc:chgData name="Wei Li" userId="fae33518c2e5a771" providerId="LiveId" clId="{66ECF522-A8D8-4230-A96F-D0349B10DF5D}" dt="2023-05-28T02:03:59.429" v="120" actId="20577"/>
        <pc:sldMkLst>
          <pc:docMk/>
          <pc:sldMk cId="4265739660" sldId="791"/>
        </pc:sldMkLst>
        <pc:spChg chg="mod">
          <ac:chgData name="Wei Li" userId="fae33518c2e5a771" providerId="LiveId" clId="{66ECF522-A8D8-4230-A96F-D0349B10DF5D}" dt="2023-05-28T02:01:46.404" v="78" actId="20577"/>
          <ac:spMkLst>
            <pc:docMk/>
            <pc:sldMk cId="4265739660" sldId="791"/>
            <ac:spMk id="2" creationId="{00000000-0000-0000-0000-000000000000}"/>
          </ac:spMkLst>
        </pc:spChg>
        <pc:spChg chg="mod">
          <ac:chgData name="Wei Li" userId="fae33518c2e5a771" providerId="LiveId" clId="{66ECF522-A8D8-4230-A96F-D0349B10DF5D}" dt="2023-05-28T02:03:59.429" v="120" actId="20577"/>
          <ac:spMkLst>
            <pc:docMk/>
            <pc:sldMk cId="4265739660" sldId="791"/>
            <ac:spMk id="14337" creationId="{00000000-0000-0000-0000-000000000000}"/>
          </ac:spMkLst>
        </pc:spChg>
      </pc:sldChg>
      <pc:sldChg chg="modSp mod">
        <pc:chgData name="Wei Li" userId="fae33518c2e5a771" providerId="LiveId" clId="{66ECF522-A8D8-4230-A96F-D0349B10DF5D}" dt="2023-05-28T01:37:26.943" v="10" actId="20577"/>
        <pc:sldMkLst>
          <pc:docMk/>
          <pc:sldMk cId="0" sldId="1614"/>
        </pc:sldMkLst>
        <pc:spChg chg="mod">
          <ac:chgData name="Wei Li" userId="fae33518c2e5a771" providerId="LiveId" clId="{66ECF522-A8D8-4230-A96F-D0349B10DF5D}" dt="2023-05-28T01:36:25.399" v="7" actId="20577"/>
          <ac:spMkLst>
            <pc:docMk/>
            <pc:sldMk cId="0" sldId="1614"/>
            <ac:spMk id="3" creationId="{0DFA149E-1499-1A1A-3595-9F887A230A39}"/>
          </ac:spMkLst>
        </pc:spChg>
        <pc:spChg chg="mod">
          <ac:chgData name="Wei Li" userId="fae33518c2e5a771" providerId="LiveId" clId="{66ECF522-A8D8-4230-A96F-D0349B10DF5D}" dt="2023-05-28T01:37:26.943" v="10" actId="20577"/>
          <ac:spMkLst>
            <pc:docMk/>
            <pc:sldMk cId="0" sldId="1614"/>
            <ac:spMk id="1981" creationId="{00000000-0000-0000-0000-000000000000}"/>
          </ac:spMkLst>
        </pc:spChg>
      </pc:sldChg>
      <pc:sldChg chg="modSp mod">
        <pc:chgData name="Wei Li" userId="fae33518c2e5a771" providerId="LiveId" clId="{66ECF522-A8D8-4230-A96F-D0349B10DF5D}" dt="2023-05-28T01:46:33.134" v="34"/>
        <pc:sldMkLst>
          <pc:docMk/>
          <pc:sldMk cId="2948737989" sldId="3890"/>
        </pc:sldMkLst>
        <pc:spChg chg="mod">
          <ac:chgData name="Wei Li" userId="fae33518c2e5a771" providerId="LiveId" clId="{66ECF522-A8D8-4230-A96F-D0349B10DF5D}" dt="2023-05-28T01:46:33.134" v="34"/>
          <ac:spMkLst>
            <pc:docMk/>
            <pc:sldMk cId="2948737989" sldId="3890"/>
            <ac:spMk id="392195" creationId="{00000000-0000-0000-0000-000000000000}"/>
          </ac:spMkLst>
        </pc:spChg>
      </pc:sldChg>
      <pc:sldChg chg="del">
        <pc:chgData name="Wei Li" userId="fae33518c2e5a771" providerId="LiveId" clId="{66ECF522-A8D8-4230-A96F-D0349B10DF5D}" dt="2023-05-28T01:43:31.191" v="22" actId="47"/>
        <pc:sldMkLst>
          <pc:docMk/>
          <pc:sldMk cId="0" sldId="5467"/>
        </pc:sldMkLst>
      </pc:sldChg>
      <pc:sldChg chg="del">
        <pc:chgData name="Wei Li" userId="fae33518c2e5a771" providerId="LiveId" clId="{66ECF522-A8D8-4230-A96F-D0349B10DF5D}" dt="2023-05-28T01:43:31.191" v="22" actId="47"/>
        <pc:sldMkLst>
          <pc:docMk/>
          <pc:sldMk cId="0" sldId="5468"/>
        </pc:sldMkLst>
      </pc:sldChg>
      <pc:sldChg chg="del">
        <pc:chgData name="Wei Li" userId="fae33518c2e5a771" providerId="LiveId" clId="{66ECF522-A8D8-4230-A96F-D0349B10DF5D}" dt="2023-05-28T01:43:43.363" v="23" actId="47"/>
        <pc:sldMkLst>
          <pc:docMk/>
          <pc:sldMk cId="0" sldId="5537"/>
        </pc:sldMkLst>
      </pc:sldChg>
      <pc:sldChg chg="del">
        <pc:chgData name="Wei Li" userId="fae33518c2e5a771" providerId="LiveId" clId="{66ECF522-A8D8-4230-A96F-D0349B10DF5D}" dt="2023-05-28T01:43:43.363" v="23" actId="47"/>
        <pc:sldMkLst>
          <pc:docMk/>
          <pc:sldMk cId="0" sldId="5538"/>
        </pc:sldMkLst>
      </pc:sldChg>
      <pc:sldChg chg="del">
        <pc:chgData name="Wei Li" userId="fae33518c2e5a771" providerId="LiveId" clId="{66ECF522-A8D8-4230-A96F-D0349B10DF5D}" dt="2023-05-28T01:43:43.363" v="23" actId="47"/>
        <pc:sldMkLst>
          <pc:docMk/>
          <pc:sldMk cId="0" sldId="5539"/>
        </pc:sldMkLst>
      </pc:sldChg>
      <pc:sldChg chg="del">
        <pc:chgData name="Wei Li" userId="fae33518c2e5a771" providerId="LiveId" clId="{66ECF522-A8D8-4230-A96F-D0349B10DF5D}" dt="2023-05-28T01:43:43.363" v="23" actId="47"/>
        <pc:sldMkLst>
          <pc:docMk/>
          <pc:sldMk cId="0" sldId="5540"/>
        </pc:sldMkLst>
      </pc:sldChg>
      <pc:sldChg chg="del">
        <pc:chgData name="Wei Li" userId="fae33518c2e5a771" providerId="LiveId" clId="{66ECF522-A8D8-4230-A96F-D0349B10DF5D}" dt="2023-05-28T01:43:43.363" v="23" actId="47"/>
        <pc:sldMkLst>
          <pc:docMk/>
          <pc:sldMk cId="2492386989" sldId="5541"/>
        </pc:sldMkLst>
      </pc:sldChg>
      <pc:sldChg chg="modSp mod">
        <pc:chgData name="Wei Li" userId="fae33518c2e5a771" providerId="LiveId" clId="{66ECF522-A8D8-4230-A96F-D0349B10DF5D}" dt="2023-05-28T01:43:11.532" v="21" actId="20577"/>
        <pc:sldMkLst>
          <pc:docMk/>
          <pc:sldMk cId="820907903" sldId="5542"/>
        </pc:sldMkLst>
        <pc:spChg chg="mod">
          <ac:chgData name="Wei Li" userId="fae33518c2e5a771" providerId="LiveId" clId="{66ECF522-A8D8-4230-A96F-D0349B10DF5D}" dt="2023-05-28T01:43:11.532" v="21" actId="20577"/>
          <ac:spMkLst>
            <pc:docMk/>
            <pc:sldMk cId="820907903" sldId="5542"/>
            <ac:spMk id="3" creationId="{0DFA149E-1499-1A1A-3595-9F887A230A39}"/>
          </ac:spMkLst>
        </pc:spChg>
        <pc:spChg chg="mod">
          <ac:chgData name="Wei Li" userId="fae33518c2e5a771" providerId="LiveId" clId="{66ECF522-A8D8-4230-A96F-D0349B10DF5D}" dt="2023-05-28T01:43:04.459" v="16" actId="20577"/>
          <ac:spMkLst>
            <pc:docMk/>
            <pc:sldMk cId="820907903" sldId="5542"/>
            <ac:spMk id="1981" creationId="{00000000-0000-0000-0000-000000000000}"/>
          </ac:spMkLst>
        </pc:spChg>
      </pc:sldChg>
      <pc:sldChg chg="del">
        <pc:chgData name="Wei Li" userId="fae33518c2e5a771" providerId="LiveId" clId="{66ECF522-A8D8-4230-A96F-D0349B10DF5D}" dt="2023-05-28T01:52:30.676" v="59" actId="47"/>
        <pc:sldMkLst>
          <pc:docMk/>
          <pc:sldMk cId="1225313843" sldId="5543"/>
        </pc:sldMkLst>
      </pc:sldChg>
      <pc:sldChg chg="del">
        <pc:chgData name="Wei Li" userId="fae33518c2e5a771" providerId="LiveId" clId="{66ECF522-A8D8-4230-A96F-D0349B10DF5D}" dt="2023-05-28T01:52:30.676" v="59" actId="47"/>
        <pc:sldMkLst>
          <pc:docMk/>
          <pc:sldMk cId="3952514820" sldId="5544"/>
        </pc:sldMkLst>
      </pc:sldChg>
      <pc:sldChg chg="del">
        <pc:chgData name="Wei Li" userId="fae33518c2e5a771" providerId="LiveId" clId="{66ECF522-A8D8-4230-A96F-D0349B10DF5D}" dt="2023-05-28T01:52:30.676" v="59" actId="47"/>
        <pc:sldMkLst>
          <pc:docMk/>
          <pc:sldMk cId="3380534825" sldId="5545"/>
        </pc:sldMkLst>
      </pc:sldChg>
      <pc:sldChg chg="del">
        <pc:chgData name="Wei Li" userId="fae33518c2e5a771" providerId="LiveId" clId="{66ECF522-A8D8-4230-A96F-D0349B10DF5D}" dt="2023-05-28T01:52:30.676" v="59" actId="47"/>
        <pc:sldMkLst>
          <pc:docMk/>
          <pc:sldMk cId="2203981762" sldId="5546"/>
        </pc:sldMkLst>
      </pc:sldChg>
      <pc:sldChg chg="del">
        <pc:chgData name="Wei Li" userId="fae33518c2e5a771" providerId="LiveId" clId="{66ECF522-A8D8-4230-A96F-D0349B10DF5D}" dt="2023-05-28T01:52:30.676" v="59" actId="47"/>
        <pc:sldMkLst>
          <pc:docMk/>
          <pc:sldMk cId="3773230219" sldId="5547"/>
        </pc:sldMkLst>
      </pc:sldChg>
      <pc:sldChg chg="del">
        <pc:chgData name="Wei Li" userId="fae33518c2e5a771" providerId="LiveId" clId="{66ECF522-A8D8-4230-A96F-D0349B10DF5D}" dt="2023-05-28T01:43:31.191" v="22" actId="47"/>
        <pc:sldMkLst>
          <pc:docMk/>
          <pc:sldMk cId="2933540926" sldId="5548"/>
        </pc:sldMkLst>
      </pc:sldChg>
      <pc:sldChg chg="del">
        <pc:chgData name="Wei Li" userId="fae33518c2e5a771" providerId="LiveId" clId="{66ECF522-A8D8-4230-A96F-D0349B10DF5D}" dt="2023-05-28T01:43:31.191" v="22" actId="47"/>
        <pc:sldMkLst>
          <pc:docMk/>
          <pc:sldMk cId="2565968309" sldId="5549"/>
        </pc:sldMkLst>
      </pc:sldChg>
      <pc:sldChg chg="del">
        <pc:chgData name="Wei Li" userId="fae33518c2e5a771" providerId="LiveId" clId="{66ECF522-A8D8-4230-A96F-D0349B10DF5D}" dt="2023-05-28T01:43:31.191" v="22" actId="47"/>
        <pc:sldMkLst>
          <pc:docMk/>
          <pc:sldMk cId="2895476193" sldId="5550"/>
        </pc:sldMkLst>
      </pc:sldChg>
      <pc:sldChg chg="del">
        <pc:chgData name="Wei Li" userId="fae33518c2e5a771" providerId="LiveId" clId="{66ECF522-A8D8-4230-A96F-D0349B10DF5D}" dt="2023-05-28T01:43:31.191" v="22" actId="47"/>
        <pc:sldMkLst>
          <pc:docMk/>
          <pc:sldMk cId="714884195" sldId="5551"/>
        </pc:sldMkLst>
      </pc:sldChg>
      <pc:sldChg chg="del">
        <pc:chgData name="Wei Li" userId="fae33518c2e5a771" providerId="LiveId" clId="{66ECF522-A8D8-4230-A96F-D0349B10DF5D}" dt="2023-05-28T01:43:31.191" v="22" actId="47"/>
        <pc:sldMkLst>
          <pc:docMk/>
          <pc:sldMk cId="778081541" sldId="5552"/>
        </pc:sldMkLst>
      </pc:sldChg>
      <pc:sldChg chg="del">
        <pc:chgData name="Wei Li" userId="fae33518c2e5a771" providerId="LiveId" clId="{66ECF522-A8D8-4230-A96F-D0349B10DF5D}" dt="2023-05-28T01:43:31.191" v="22" actId="47"/>
        <pc:sldMkLst>
          <pc:docMk/>
          <pc:sldMk cId="884974243" sldId="5553"/>
        </pc:sldMkLst>
      </pc:sldChg>
      <pc:sldChg chg="del">
        <pc:chgData name="Wei Li" userId="fae33518c2e5a771" providerId="LiveId" clId="{66ECF522-A8D8-4230-A96F-D0349B10DF5D}" dt="2023-05-28T01:43:31.191" v="22" actId="47"/>
        <pc:sldMkLst>
          <pc:docMk/>
          <pc:sldMk cId="179213264" sldId="5554"/>
        </pc:sldMkLst>
      </pc:sldChg>
      <pc:sldChg chg="del">
        <pc:chgData name="Wei Li" userId="fae33518c2e5a771" providerId="LiveId" clId="{66ECF522-A8D8-4230-A96F-D0349B10DF5D}" dt="2023-05-28T01:43:31.191" v="22" actId="47"/>
        <pc:sldMkLst>
          <pc:docMk/>
          <pc:sldMk cId="4223025007" sldId="5555"/>
        </pc:sldMkLst>
      </pc:sldChg>
      <pc:sldChg chg="del">
        <pc:chgData name="Wei Li" userId="fae33518c2e5a771" providerId="LiveId" clId="{66ECF522-A8D8-4230-A96F-D0349B10DF5D}" dt="2023-05-28T01:43:31.191" v="22" actId="47"/>
        <pc:sldMkLst>
          <pc:docMk/>
          <pc:sldMk cId="2012406442" sldId="5556"/>
        </pc:sldMkLst>
      </pc:sldChg>
      <pc:sldChg chg="del">
        <pc:chgData name="Wei Li" userId="fae33518c2e5a771" providerId="LiveId" clId="{66ECF522-A8D8-4230-A96F-D0349B10DF5D}" dt="2023-05-28T01:43:31.191" v="22" actId="47"/>
        <pc:sldMkLst>
          <pc:docMk/>
          <pc:sldMk cId="2252121098" sldId="5557"/>
        </pc:sldMkLst>
      </pc:sldChg>
      <pc:sldChg chg="del">
        <pc:chgData name="Wei Li" userId="fae33518c2e5a771" providerId="LiveId" clId="{66ECF522-A8D8-4230-A96F-D0349B10DF5D}" dt="2023-05-28T01:43:31.191" v="22" actId="47"/>
        <pc:sldMkLst>
          <pc:docMk/>
          <pc:sldMk cId="1905910877" sldId="5558"/>
        </pc:sldMkLst>
      </pc:sldChg>
      <pc:sldChg chg="del">
        <pc:chgData name="Wei Li" userId="fae33518c2e5a771" providerId="LiveId" clId="{66ECF522-A8D8-4230-A96F-D0349B10DF5D}" dt="2023-05-28T01:43:31.191" v="22" actId="47"/>
        <pc:sldMkLst>
          <pc:docMk/>
          <pc:sldMk cId="4196798495" sldId="5559"/>
        </pc:sldMkLst>
      </pc:sldChg>
      <pc:sldChg chg="del">
        <pc:chgData name="Wei Li" userId="fae33518c2e5a771" providerId="LiveId" clId="{66ECF522-A8D8-4230-A96F-D0349B10DF5D}" dt="2023-05-28T01:43:31.191" v="22" actId="47"/>
        <pc:sldMkLst>
          <pc:docMk/>
          <pc:sldMk cId="1910003605" sldId="5560"/>
        </pc:sldMkLst>
      </pc:sldChg>
      <pc:sldChg chg="del">
        <pc:chgData name="Wei Li" userId="fae33518c2e5a771" providerId="LiveId" clId="{66ECF522-A8D8-4230-A96F-D0349B10DF5D}" dt="2023-05-28T01:43:31.191" v="22" actId="47"/>
        <pc:sldMkLst>
          <pc:docMk/>
          <pc:sldMk cId="3123720911" sldId="5561"/>
        </pc:sldMkLst>
      </pc:sldChg>
      <pc:sldChg chg="del">
        <pc:chgData name="Wei Li" userId="fae33518c2e5a771" providerId="LiveId" clId="{66ECF522-A8D8-4230-A96F-D0349B10DF5D}" dt="2023-05-28T01:45:01.663" v="31" actId="47"/>
        <pc:sldMkLst>
          <pc:docMk/>
          <pc:sldMk cId="3989668085" sldId="5562"/>
        </pc:sldMkLst>
      </pc:sldChg>
      <pc:sldChg chg="del">
        <pc:chgData name="Wei Li" userId="fae33518c2e5a771" providerId="LiveId" clId="{66ECF522-A8D8-4230-A96F-D0349B10DF5D}" dt="2023-05-28T01:45:01.663" v="31" actId="47"/>
        <pc:sldMkLst>
          <pc:docMk/>
          <pc:sldMk cId="2010682492" sldId="5563"/>
        </pc:sldMkLst>
      </pc:sldChg>
      <pc:sldChg chg="del">
        <pc:chgData name="Wei Li" userId="fae33518c2e5a771" providerId="LiveId" clId="{66ECF522-A8D8-4230-A96F-D0349B10DF5D}" dt="2023-05-28T01:45:01.663" v="31" actId="47"/>
        <pc:sldMkLst>
          <pc:docMk/>
          <pc:sldMk cId="3920246778" sldId="5564"/>
        </pc:sldMkLst>
      </pc:sldChg>
      <pc:sldChg chg="del">
        <pc:chgData name="Wei Li" userId="fae33518c2e5a771" providerId="LiveId" clId="{66ECF522-A8D8-4230-A96F-D0349B10DF5D}" dt="2023-05-28T01:45:01.663" v="31" actId="47"/>
        <pc:sldMkLst>
          <pc:docMk/>
          <pc:sldMk cId="2447977377" sldId="5565"/>
        </pc:sldMkLst>
      </pc:sldChg>
      <pc:sldChg chg="del">
        <pc:chgData name="Wei Li" userId="fae33518c2e5a771" providerId="LiveId" clId="{66ECF522-A8D8-4230-A96F-D0349B10DF5D}" dt="2023-05-28T01:45:01.663" v="31" actId="47"/>
        <pc:sldMkLst>
          <pc:docMk/>
          <pc:sldMk cId="1202570736" sldId="5566"/>
        </pc:sldMkLst>
      </pc:sldChg>
      <pc:sldChg chg="del">
        <pc:chgData name="Wei Li" userId="fae33518c2e5a771" providerId="LiveId" clId="{66ECF522-A8D8-4230-A96F-D0349B10DF5D}" dt="2023-05-28T01:45:01.663" v="31" actId="47"/>
        <pc:sldMkLst>
          <pc:docMk/>
          <pc:sldMk cId="2532842964" sldId="5567"/>
        </pc:sldMkLst>
      </pc:sldChg>
      <pc:sldChg chg="modSp mod">
        <pc:chgData name="Wei Li" userId="fae33518c2e5a771" providerId="LiveId" clId="{66ECF522-A8D8-4230-A96F-D0349B10DF5D}" dt="2023-05-28T01:44:47.165" v="24" actId="27636"/>
        <pc:sldMkLst>
          <pc:docMk/>
          <pc:sldMk cId="0" sldId="5577"/>
        </pc:sldMkLst>
        <pc:spChg chg="mod">
          <ac:chgData name="Wei Li" userId="fae33518c2e5a771" providerId="LiveId" clId="{66ECF522-A8D8-4230-A96F-D0349B10DF5D}" dt="2023-05-28T01:44:47.165" v="24" actId="27636"/>
          <ac:spMkLst>
            <pc:docMk/>
            <pc:sldMk cId="0" sldId="5577"/>
            <ac:spMk id="155" creationId="{00000000-0000-0000-0000-000000000000}"/>
          </ac:spMkLst>
        </pc:spChg>
      </pc:sldChg>
      <pc:sldChg chg="modSp mod">
        <pc:chgData name="Wei Li" userId="fae33518c2e5a771" providerId="LiveId" clId="{66ECF522-A8D8-4230-A96F-D0349B10DF5D}" dt="2023-05-28T01:44:47.185" v="25" actId="27636"/>
        <pc:sldMkLst>
          <pc:docMk/>
          <pc:sldMk cId="0" sldId="5578"/>
        </pc:sldMkLst>
        <pc:spChg chg="mod">
          <ac:chgData name="Wei Li" userId="fae33518c2e5a771" providerId="LiveId" clId="{66ECF522-A8D8-4230-A96F-D0349B10DF5D}" dt="2023-05-28T01:44:47.185" v="25" actId="27636"/>
          <ac:spMkLst>
            <pc:docMk/>
            <pc:sldMk cId="0" sldId="5578"/>
            <ac:spMk id="158" creationId="{00000000-0000-0000-0000-000000000000}"/>
          </ac:spMkLst>
        </pc:spChg>
      </pc:sldChg>
      <pc:sldChg chg="modSp mod">
        <pc:chgData name="Wei Li" userId="fae33518c2e5a771" providerId="LiveId" clId="{66ECF522-A8D8-4230-A96F-D0349B10DF5D}" dt="2023-05-28T01:44:47.206" v="26" actId="27636"/>
        <pc:sldMkLst>
          <pc:docMk/>
          <pc:sldMk cId="0" sldId="5579"/>
        </pc:sldMkLst>
        <pc:spChg chg="mod">
          <ac:chgData name="Wei Li" userId="fae33518c2e5a771" providerId="LiveId" clId="{66ECF522-A8D8-4230-A96F-D0349B10DF5D}" dt="2023-05-28T01:44:47.206" v="26" actId="27636"/>
          <ac:spMkLst>
            <pc:docMk/>
            <pc:sldMk cId="0" sldId="5579"/>
            <ac:spMk id="161" creationId="{00000000-0000-0000-0000-000000000000}"/>
          </ac:spMkLst>
        </pc:spChg>
      </pc:sldChg>
      <pc:sldChg chg="modSp mod">
        <pc:chgData name="Wei Li" userId="fae33518c2e5a771" providerId="LiveId" clId="{66ECF522-A8D8-4230-A96F-D0349B10DF5D}" dt="2023-05-28T01:44:47.225" v="27" actId="27636"/>
        <pc:sldMkLst>
          <pc:docMk/>
          <pc:sldMk cId="0" sldId="5580"/>
        </pc:sldMkLst>
        <pc:spChg chg="mod">
          <ac:chgData name="Wei Li" userId="fae33518c2e5a771" providerId="LiveId" clId="{66ECF522-A8D8-4230-A96F-D0349B10DF5D}" dt="2023-05-28T01:44:47.225" v="27" actId="27636"/>
          <ac:spMkLst>
            <pc:docMk/>
            <pc:sldMk cId="0" sldId="5580"/>
            <ac:spMk id="164" creationId="{00000000-0000-0000-0000-000000000000}"/>
          </ac:spMkLst>
        </pc:spChg>
      </pc:sldChg>
      <pc:sldChg chg="modSp mod">
        <pc:chgData name="Wei Li" userId="fae33518c2e5a771" providerId="LiveId" clId="{66ECF522-A8D8-4230-A96F-D0349B10DF5D}" dt="2023-05-28T01:44:47.248" v="28" actId="27636"/>
        <pc:sldMkLst>
          <pc:docMk/>
          <pc:sldMk cId="0" sldId="5581"/>
        </pc:sldMkLst>
        <pc:spChg chg="mod">
          <ac:chgData name="Wei Li" userId="fae33518c2e5a771" providerId="LiveId" clId="{66ECF522-A8D8-4230-A96F-D0349B10DF5D}" dt="2023-05-28T01:44:47.248" v="28" actId="27636"/>
          <ac:spMkLst>
            <pc:docMk/>
            <pc:sldMk cId="0" sldId="5581"/>
            <ac:spMk id="167" creationId="{00000000-0000-0000-0000-000000000000}"/>
          </ac:spMkLst>
        </pc:spChg>
      </pc:sldChg>
      <pc:sldChg chg="modSp mod">
        <pc:chgData name="Wei Li" userId="fae33518c2e5a771" providerId="LiveId" clId="{66ECF522-A8D8-4230-A96F-D0349B10DF5D}" dt="2023-05-28T01:44:47.272" v="29" actId="27636"/>
        <pc:sldMkLst>
          <pc:docMk/>
          <pc:sldMk cId="0" sldId="5582"/>
        </pc:sldMkLst>
        <pc:spChg chg="mod">
          <ac:chgData name="Wei Li" userId="fae33518c2e5a771" providerId="LiveId" clId="{66ECF522-A8D8-4230-A96F-D0349B10DF5D}" dt="2023-05-28T01:44:47.272" v="29" actId="27636"/>
          <ac:spMkLst>
            <pc:docMk/>
            <pc:sldMk cId="0" sldId="5582"/>
            <ac:spMk id="170" creationId="{00000000-0000-0000-0000-000000000000}"/>
          </ac:spMkLst>
        </pc:spChg>
      </pc:sldChg>
      <pc:sldChg chg="modSp mod">
        <pc:chgData name="Wei Li" userId="fae33518c2e5a771" providerId="LiveId" clId="{66ECF522-A8D8-4230-A96F-D0349B10DF5D}" dt="2023-05-28T01:44:47.281" v="30" actId="27636"/>
        <pc:sldMkLst>
          <pc:docMk/>
          <pc:sldMk cId="0" sldId="5583"/>
        </pc:sldMkLst>
        <pc:spChg chg="mod">
          <ac:chgData name="Wei Li" userId="fae33518c2e5a771" providerId="LiveId" clId="{66ECF522-A8D8-4230-A96F-D0349B10DF5D}" dt="2023-05-28T01:44:47.281" v="30" actId="27636"/>
          <ac:spMkLst>
            <pc:docMk/>
            <pc:sldMk cId="0" sldId="5583"/>
            <ac:spMk id="173" creationId="{00000000-0000-0000-0000-000000000000}"/>
          </ac:spMkLst>
        </pc:spChg>
      </pc:sldChg>
      <pc:sldChg chg="add del">
        <pc:chgData name="Wei Li" userId="fae33518c2e5a771" providerId="LiveId" clId="{66ECF522-A8D8-4230-A96F-D0349B10DF5D}" dt="2023-05-28T01:47:32.570" v="44" actId="47"/>
        <pc:sldMkLst>
          <pc:docMk/>
          <pc:sldMk cId="2361111761" sldId="5592"/>
        </pc:sldMkLst>
      </pc:sldChg>
      <pc:sldChg chg="addSp delSp modSp add mod">
        <pc:chgData name="Wei Li" userId="fae33518c2e5a771" providerId="LiveId" clId="{66ECF522-A8D8-4230-A96F-D0349B10DF5D}" dt="2023-05-28T01:51:44.595" v="54"/>
        <pc:sldMkLst>
          <pc:docMk/>
          <pc:sldMk cId="3027294814" sldId="5593"/>
        </pc:sldMkLst>
        <pc:spChg chg="add del mod">
          <ac:chgData name="Wei Li" userId="fae33518c2e5a771" providerId="LiveId" clId="{66ECF522-A8D8-4230-A96F-D0349B10DF5D}" dt="2023-05-28T01:51:39.448" v="52" actId="478"/>
          <ac:spMkLst>
            <pc:docMk/>
            <pc:sldMk cId="3027294814" sldId="5593"/>
            <ac:spMk id="3" creationId="{CB556672-177D-F50F-C259-378A45C3CA38}"/>
          </ac:spMkLst>
        </pc:spChg>
        <pc:spChg chg="del mod">
          <ac:chgData name="Wei Li" userId="fae33518c2e5a771" providerId="LiveId" clId="{66ECF522-A8D8-4230-A96F-D0349B10DF5D}" dt="2023-05-28T01:51:43.337" v="53" actId="478"/>
          <ac:spMkLst>
            <pc:docMk/>
            <pc:sldMk cId="3027294814" sldId="5593"/>
            <ac:spMk id="4" creationId="{CC72EEFC-48D0-91A3-FF28-31F4640D015C}"/>
          </ac:spMkLst>
        </pc:spChg>
        <pc:spChg chg="del mod">
          <ac:chgData name="Wei Li" userId="fae33518c2e5a771" providerId="LiveId" clId="{66ECF522-A8D8-4230-A96F-D0349B10DF5D}" dt="2023-05-28T01:51:30.722" v="51" actId="478"/>
          <ac:spMkLst>
            <pc:docMk/>
            <pc:sldMk cId="3027294814" sldId="5593"/>
            <ac:spMk id="12" creationId="{5BB96A7A-0041-732F-2C3D-3F8945ECDA82}"/>
          </ac:spMkLst>
        </pc:spChg>
        <pc:picChg chg="del">
          <ac:chgData name="Wei Li" userId="fae33518c2e5a771" providerId="LiveId" clId="{66ECF522-A8D8-4230-A96F-D0349B10DF5D}" dt="2023-05-28T01:51:07.039" v="49" actId="478"/>
          <ac:picMkLst>
            <pc:docMk/>
            <pc:sldMk cId="3027294814" sldId="5593"/>
            <ac:picMk id="6" creationId="{B923FDE3-6558-5B50-A608-6796EC8BA0B9}"/>
          </ac:picMkLst>
        </pc:picChg>
        <pc:picChg chg="add mod">
          <ac:chgData name="Wei Li" userId="fae33518c2e5a771" providerId="LiveId" clId="{66ECF522-A8D8-4230-A96F-D0349B10DF5D}" dt="2023-05-28T01:51:44.595" v="54"/>
          <ac:picMkLst>
            <pc:docMk/>
            <pc:sldMk cId="3027294814" sldId="5593"/>
            <ac:picMk id="7" creationId="{E9B9CBBE-901F-577C-91DF-8F5BE45674AD}"/>
          </ac:picMkLst>
        </pc:picChg>
      </pc:sldChg>
      <pc:sldChg chg="addSp delSp modSp add del mod">
        <pc:chgData name="Wei Li" userId="fae33518c2e5a771" providerId="LiveId" clId="{66ECF522-A8D8-4230-A96F-D0349B10DF5D}" dt="2023-05-28T01:52:05.487" v="58" actId="47"/>
        <pc:sldMkLst>
          <pc:docMk/>
          <pc:sldMk cId="446508850" sldId="5594"/>
        </pc:sldMkLst>
        <pc:picChg chg="add mod">
          <ac:chgData name="Wei Li" userId="fae33518c2e5a771" providerId="LiveId" clId="{66ECF522-A8D8-4230-A96F-D0349B10DF5D}" dt="2023-05-28T01:51:56.995" v="57"/>
          <ac:picMkLst>
            <pc:docMk/>
            <pc:sldMk cId="446508850" sldId="5594"/>
            <ac:picMk id="3" creationId="{48362D2B-F492-2625-83CD-58581E0E7E5F}"/>
          </ac:picMkLst>
        </pc:picChg>
        <pc:picChg chg="del">
          <ac:chgData name="Wei Li" userId="fae33518c2e5a771" providerId="LiveId" clId="{66ECF522-A8D8-4230-A96F-D0349B10DF5D}" dt="2023-05-28T01:51:52.067" v="56" actId="478"/>
          <ac:picMkLst>
            <pc:docMk/>
            <pc:sldMk cId="446508850" sldId="5594"/>
            <ac:picMk id="7" creationId="{E9B9CBBE-901F-577C-91DF-8F5BE45674AD}"/>
          </ac:picMkLst>
        </pc:picChg>
      </pc:sldChg>
      <pc:sldChg chg="modSp add mod">
        <pc:chgData name="Wei Li" userId="fae33518c2e5a771" providerId="LiveId" clId="{66ECF522-A8D8-4230-A96F-D0349B10DF5D}" dt="2023-05-28T02:04:11.429" v="121" actId="20577"/>
        <pc:sldMkLst>
          <pc:docMk/>
          <pc:sldMk cId="3040345725" sldId="5594"/>
        </pc:sldMkLst>
        <pc:spChg chg="mod">
          <ac:chgData name="Wei Li" userId="fae33518c2e5a771" providerId="LiveId" clId="{66ECF522-A8D8-4230-A96F-D0349B10DF5D}" dt="2023-05-28T02:02:23.762" v="94" actId="20577"/>
          <ac:spMkLst>
            <pc:docMk/>
            <pc:sldMk cId="3040345725" sldId="5594"/>
            <ac:spMk id="2" creationId="{00000000-0000-0000-0000-000000000000}"/>
          </ac:spMkLst>
        </pc:spChg>
        <pc:spChg chg="mod">
          <ac:chgData name="Wei Li" userId="fae33518c2e5a771" providerId="LiveId" clId="{66ECF522-A8D8-4230-A96F-D0349B10DF5D}" dt="2023-05-28T02:04:11.429" v="121" actId="20577"/>
          <ac:spMkLst>
            <pc:docMk/>
            <pc:sldMk cId="3040345725" sldId="5594"/>
            <ac:spMk id="14337" creationId="{00000000-0000-0000-0000-000000000000}"/>
          </ac:spMkLst>
        </pc:spChg>
      </pc:sldChg>
      <pc:sldChg chg="modSp add mod">
        <pc:chgData name="Wei Li" userId="fae33518c2e5a771" providerId="LiveId" clId="{66ECF522-A8D8-4230-A96F-D0349B10DF5D}" dt="2023-05-28T02:03:48.781" v="119" actId="20577"/>
        <pc:sldMkLst>
          <pc:docMk/>
          <pc:sldMk cId="275168981" sldId="5595"/>
        </pc:sldMkLst>
        <pc:spChg chg="mod">
          <ac:chgData name="Wei Li" userId="fae33518c2e5a771" providerId="LiveId" clId="{66ECF522-A8D8-4230-A96F-D0349B10DF5D}" dt="2023-05-28T02:03:08.035" v="107" actId="20577"/>
          <ac:spMkLst>
            <pc:docMk/>
            <pc:sldMk cId="275168981" sldId="5595"/>
            <ac:spMk id="2" creationId="{00000000-0000-0000-0000-000000000000}"/>
          </ac:spMkLst>
        </pc:spChg>
        <pc:spChg chg="mod">
          <ac:chgData name="Wei Li" userId="fae33518c2e5a771" providerId="LiveId" clId="{66ECF522-A8D8-4230-A96F-D0349B10DF5D}" dt="2023-05-28T02:03:48.781" v="119" actId="20577"/>
          <ac:spMkLst>
            <pc:docMk/>
            <pc:sldMk cId="275168981" sldId="5595"/>
            <ac:spMk id="14337" creationId="{00000000-0000-0000-0000-000000000000}"/>
          </ac:spMkLst>
        </pc:spChg>
      </pc:sldChg>
      <pc:sldChg chg="modSp add mod">
        <pc:chgData name="Wei Li" userId="fae33518c2e5a771" providerId="LiveId" clId="{66ECF522-A8D8-4230-A96F-D0349B10DF5D}" dt="2023-05-28T02:03:43.716" v="118" actId="20577"/>
        <pc:sldMkLst>
          <pc:docMk/>
          <pc:sldMk cId="3566871083" sldId="5596"/>
        </pc:sldMkLst>
        <pc:spChg chg="mod">
          <ac:chgData name="Wei Li" userId="fae33518c2e5a771" providerId="LiveId" clId="{66ECF522-A8D8-4230-A96F-D0349B10DF5D}" dt="2023-05-28T02:03:40.223" v="117" actId="20577"/>
          <ac:spMkLst>
            <pc:docMk/>
            <pc:sldMk cId="3566871083" sldId="5596"/>
            <ac:spMk id="2" creationId="{00000000-0000-0000-0000-000000000000}"/>
          </ac:spMkLst>
        </pc:spChg>
        <pc:spChg chg="mod">
          <ac:chgData name="Wei Li" userId="fae33518c2e5a771" providerId="LiveId" clId="{66ECF522-A8D8-4230-A96F-D0349B10DF5D}" dt="2023-05-28T02:03:43.716" v="118" actId="20577"/>
          <ac:spMkLst>
            <pc:docMk/>
            <pc:sldMk cId="3566871083" sldId="5596"/>
            <ac:spMk id="14337" creationId="{00000000-0000-0000-0000-000000000000}"/>
          </ac:spMkLst>
        </pc:spChg>
      </pc:sldChg>
      <pc:sldChg chg="addSp delSp modSp add mod">
        <pc:chgData name="Wei Li" userId="fae33518c2e5a771" providerId="LiveId" clId="{66ECF522-A8D8-4230-A96F-D0349B10DF5D}" dt="2023-05-28T02:09:52.152" v="124"/>
        <pc:sldMkLst>
          <pc:docMk/>
          <pc:sldMk cId="1438856767" sldId="5597"/>
        </pc:sldMkLst>
        <pc:picChg chg="add mod">
          <ac:chgData name="Wei Li" userId="fae33518c2e5a771" providerId="LiveId" clId="{66ECF522-A8D8-4230-A96F-D0349B10DF5D}" dt="2023-05-28T02:09:52.152" v="124"/>
          <ac:picMkLst>
            <pc:docMk/>
            <pc:sldMk cId="1438856767" sldId="5597"/>
            <ac:picMk id="3" creationId="{547A99EC-A85F-2390-5323-365B89800E5B}"/>
          </ac:picMkLst>
        </pc:picChg>
        <pc:picChg chg="del">
          <ac:chgData name="Wei Li" userId="fae33518c2e5a771" providerId="LiveId" clId="{66ECF522-A8D8-4230-A96F-D0349B10DF5D}" dt="2023-05-28T02:09:40.179" v="123" actId="478"/>
          <ac:picMkLst>
            <pc:docMk/>
            <pc:sldMk cId="1438856767" sldId="5597"/>
            <ac:picMk id="7" creationId="{E9B9CBBE-901F-577C-91DF-8F5BE45674AD}"/>
          </ac:picMkLst>
        </pc:picChg>
      </pc:sldChg>
      <pc:sldMasterChg chg="del delSldLayout">
        <pc:chgData name="Wei Li" userId="fae33518c2e5a771" providerId="LiveId" clId="{66ECF522-A8D8-4230-A96F-D0349B10DF5D}" dt="2023-05-28T01:43:43.363" v="23" actId="47"/>
        <pc:sldMasterMkLst>
          <pc:docMk/>
          <pc:sldMasterMk cId="3113979160" sldId="2147487986"/>
        </pc:sldMasterMkLst>
        <pc:sldLayoutChg chg="del">
          <pc:chgData name="Wei Li" userId="fae33518c2e5a771" providerId="LiveId" clId="{66ECF522-A8D8-4230-A96F-D0349B10DF5D}" dt="2023-05-28T01:43:43.363" v="23" actId="47"/>
          <pc:sldLayoutMkLst>
            <pc:docMk/>
            <pc:sldMasterMk cId="3113979160" sldId="2147487986"/>
            <pc:sldLayoutMk cId="159397166" sldId="2147487987"/>
          </pc:sldLayoutMkLst>
        </pc:sldLayoutChg>
        <pc:sldLayoutChg chg="del">
          <pc:chgData name="Wei Li" userId="fae33518c2e5a771" providerId="LiveId" clId="{66ECF522-A8D8-4230-A96F-D0349B10DF5D}" dt="2023-05-28T01:43:43.363" v="23" actId="47"/>
          <pc:sldLayoutMkLst>
            <pc:docMk/>
            <pc:sldMasterMk cId="3113979160" sldId="2147487986"/>
            <pc:sldLayoutMk cId="775830156" sldId="2147487988"/>
          </pc:sldLayoutMkLst>
        </pc:sldLayoutChg>
        <pc:sldLayoutChg chg="del">
          <pc:chgData name="Wei Li" userId="fae33518c2e5a771" providerId="LiveId" clId="{66ECF522-A8D8-4230-A96F-D0349B10DF5D}" dt="2023-05-28T01:43:43.363" v="23" actId="47"/>
          <pc:sldLayoutMkLst>
            <pc:docMk/>
            <pc:sldMasterMk cId="3113979160" sldId="2147487986"/>
            <pc:sldLayoutMk cId="237544246" sldId="2147487989"/>
          </pc:sldLayoutMkLst>
        </pc:sldLayoutChg>
        <pc:sldLayoutChg chg="del">
          <pc:chgData name="Wei Li" userId="fae33518c2e5a771" providerId="LiveId" clId="{66ECF522-A8D8-4230-A96F-D0349B10DF5D}" dt="2023-05-28T01:43:43.363" v="23" actId="47"/>
          <pc:sldLayoutMkLst>
            <pc:docMk/>
            <pc:sldMasterMk cId="3113979160" sldId="2147487986"/>
            <pc:sldLayoutMk cId="815138188" sldId="2147487990"/>
          </pc:sldLayoutMkLst>
        </pc:sldLayoutChg>
        <pc:sldLayoutChg chg="del">
          <pc:chgData name="Wei Li" userId="fae33518c2e5a771" providerId="LiveId" clId="{66ECF522-A8D8-4230-A96F-D0349B10DF5D}" dt="2023-05-28T01:43:43.363" v="23" actId="47"/>
          <pc:sldLayoutMkLst>
            <pc:docMk/>
            <pc:sldMasterMk cId="3113979160" sldId="2147487986"/>
            <pc:sldLayoutMk cId="413642354" sldId="2147487991"/>
          </pc:sldLayoutMkLst>
        </pc:sldLayoutChg>
        <pc:sldLayoutChg chg="del">
          <pc:chgData name="Wei Li" userId="fae33518c2e5a771" providerId="LiveId" clId="{66ECF522-A8D8-4230-A96F-D0349B10DF5D}" dt="2023-05-28T01:43:43.363" v="23" actId="47"/>
          <pc:sldLayoutMkLst>
            <pc:docMk/>
            <pc:sldMasterMk cId="3113979160" sldId="2147487986"/>
            <pc:sldLayoutMk cId="2622967869" sldId="2147487992"/>
          </pc:sldLayoutMkLst>
        </pc:sldLayoutChg>
        <pc:sldLayoutChg chg="del">
          <pc:chgData name="Wei Li" userId="fae33518c2e5a771" providerId="LiveId" clId="{66ECF522-A8D8-4230-A96F-D0349B10DF5D}" dt="2023-05-28T01:43:43.363" v="23" actId="47"/>
          <pc:sldLayoutMkLst>
            <pc:docMk/>
            <pc:sldMasterMk cId="3113979160" sldId="2147487986"/>
            <pc:sldLayoutMk cId="4104944375" sldId="2147487993"/>
          </pc:sldLayoutMkLst>
        </pc:sldLayoutChg>
        <pc:sldLayoutChg chg="del">
          <pc:chgData name="Wei Li" userId="fae33518c2e5a771" providerId="LiveId" clId="{66ECF522-A8D8-4230-A96F-D0349B10DF5D}" dt="2023-05-28T01:43:43.363" v="23" actId="47"/>
          <pc:sldLayoutMkLst>
            <pc:docMk/>
            <pc:sldMasterMk cId="3113979160" sldId="2147487986"/>
            <pc:sldLayoutMk cId="1298633634" sldId="2147487994"/>
          </pc:sldLayoutMkLst>
        </pc:sldLayoutChg>
        <pc:sldLayoutChg chg="del">
          <pc:chgData name="Wei Li" userId="fae33518c2e5a771" providerId="LiveId" clId="{66ECF522-A8D8-4230-A96F-D0349B10DF5D}" dt="2023-05-28T01:43:43.363" v="23" actId="47"/>
          <pc:sldLayoutMkLst>
            <pc:docMk/>
            <pc:sldMasterMk cId="3113979160" sldId="2147487986"/>
            <pc:sldLayoutMk cId="1939075666" sldId="2147487995"/>
          </pc:sldLayoutMkLst>
        </pc:sldLayoutChg>
        <pc:sldLayoutChg chg="del">
          <pc:chgData name="Wei Li" userId="fae33518c2e5a771" providerId="LiveId" clId="{66ECF522-A8D8-4230-A96F-D0349B10DF5D}" dt="2023-05-28T01:43:43.363" v="23" actId="47"/>
          <pc:sldLayoutMkLst>
            <pc:docMk/>
            <pc:sldMasterMk cId="3113979160" sldId="2147487986"/>
            <pc:sldLayoutMk cId="816649911" sldId="2147487996"/>
          </pc:sldLayoutMkLst>
        </pc:sldLayoutChg>
        <pc:sldLayoutChg chg="del">
          <pc:chgData name="Wei Li" userId="fae33518c2e5a771" providerId="LiveId" clId="{66ECF522-A8D8-4230-A96F-D0349B10DF5D}" dt="2023-05-28T01:43:43.363" v="23" actId="47"/>
          <pc:sldLayoutMkLst>
            <pc:docMk/>
            <pc:sldMasterMk cId="3113979160" sldId="2147487986"/>
            <pc:sldLayoutMk cId="2310149393" sldId="2147487997"/>
          </pc:sldLayoutMkLst>
        </pc:sldLayoutChg>
      </pc:sldMasterChg>
      <pc:sldMasterChg chg="del delSldLayout">
        <pc:chgData name="Wei Li" userId="fae33518c2e5a771" providerId="LiveId" clId="{66ECF522-A8D8-4230-A96F-D0349B10DF5D}" dt="2023-05-28T01:46:11.983" v="32" actId="47"/>
        <pc:sldMasterMkLst>
          <pc:docMk/>
          <pc:sldMasterMk cId="1088947632" sldId="2147488166"/>
        </pc:sldMasterMkLst>
        <pc:sldLayoutChg chg="del">
          <pc:chgData name="Wei Li" userId="fae33518c2e5a771" providerId="LiveId" clId="{66ECF522-A8D8-4230-A96F-D0349B10DF5D}" dt="2023-05-28T01:46:11.983" v="32" actId="47"/>
          <pc:sldLayoutMkLst>
            <pc:docMk/>
            <pc:sldMasterMk cId="1088947632" sldId="2147488166"/>
            <pc:sldLayoutMk cId="1929860238" sldId="2147488167"/>
          </pc:sldLayoutMkLst>
        </pc:sldLayoutChg>
        <pc:sldLayoutChg chg="del">
          <pc:chgData name="Wei Li" userId="fae33518c2e5a771" providerId="LiveId" clId="{66ECF522-A8D8-4230-A96F-D0349B10DF5D}" dt="2023-05-28T01:46:11.983" v="32" actId="47"/>
          <pc:sldLayoutMkLst>
            <pc:docMk/>
            <pc:sldMasterMk cId="1088947632" sldId="2147488166"/>
            <pc:sldLayoutMk cId="2201426129" sldId="2147488168"/>
          </pc:sldLayoutMkLst>
        </pc:sldLayoutChg>
        <pc:sldLayoutChg chg="del">
          <pc:chgData name="Wei Li" userId="fae33518c2e5a771" providerId="LiveId" clId="{66ECF522-A8D8-4230-A96F-D0349B10DF5D}" dt="2023-05-28T01:46:11.983" v="32" actId="47"/>
          <pc:sldLayoutMkLst>
            <pc:docMk/>
            <pc:sldMasterMk cId="1088947632" sldId="2147488166"/>
            <pc:sldLayoutMk cId="3838041534" sldId="2147488169"/>
          </pc:sldLayoutMkLst>
        </pc:sldLayoutChg>
        <pc:sldLayoutChg chg="del">
          <pc:chgData name="Wei Li" userId="fae33518c2e5a771" providerId="LiveId" clId="{66ECF522-A8D8-4230-A96F-D0349B10DF5D}" dt="2023-05-28T01:46:11.983" v="32" actId="47"/>
          <pc:sldLayoutMkLst>
            <pc:docMk/>
            <pc:sldMasterMk cId="1088947632" sldId="2147488166"/>
            <pc:sldLayoutMk cId="1125930159" sldId="2147488170"/>
          </pc:sldLayoutMkLst>
        </pc:sldLayoutChg>
        <pc:sldLayoutChg chg="del">
          <pc:chgData name="Wei Li" userId="fae33518c2e5a771" providerId="LiveId" clId="{66ECF522-A8D8-4230-A96F-D0349B10DF5D}" dt="2023-05-28T01:46:11.983" v="32" actId="47"/>
          <pc:sldLayoutMkLst>
            <pc:docMk/>
            <pc:sldMasterMk cId="1088947632" sldId="2147488166"/>
            <pc:sldLayoutMk cId="3658253765" sldId="2147488171"/>
          </pc:sldLayoutMkLst>
        </pc:sldLayoutChg>
        <pc:sldLayoutChg chg="del">
          <pc:chgData name="Wei Li" userId="fae33518c2e5a771" providerId="LiveId" clId="{66ECF522-A8D8-4230-A96F-D0349B10DF5D}" dt="2023-05-28T01:46:11.983" v="32" actId="47"/>
          <pc:sldLayoutMkLst>
            <pc:docMk/>
            <pc:sldMasterMk cId="1088947632" sldId="2147488166"/>
            <pc:sldLayoutMk cId="4202932999" sldId="2147488172"/>
          </pc:sldLayoutMkLst>
        </pc:sldLayoutChg>
        <pc:sldLayoutChg chg="del">
          <pc:chgData name="Wei Li" userId="fae33518c2e5a771" providerId="LiveId" clId="{66ECF522-A8D8-4230-A96F-D0349B10DF5D}" dt="2023-05-28T01:46:11.983" v="32" actId="47"/>
          <pc:sldLayoutMkLst>
            <pc:docMk/>
            <pc:sldMasterMk cId="1088947632" sldId="2147488166"/>
            <pc:sldLayoutMk cId="527113913" sldId="2147488173"/>
          </pc:sldLayoutMkLst>
        </pc:sldLayoutChg>
        <pc:sldLayoutChg chg="del">
          <pc:chgData name="Wei Li" userId="fae33518c2e5a771" providerId="LiveId" clId="{66ECF522-A8D8-4230-A96F-D0349B10DF5D}" dt="2023-05-28T01:46:11.983" v="32" actId="47"/>
          <pc:sldLayoutMkLst>
            <pc:docMk/>
            <pc:sldMasterMk cId="1088947632" sldId="2147488166"/>
            <pc:sldLayoutMk cId="2443423762" sldId="2147488174"/>
          </pc:sldLayoutMkLst>
        </pc:sldLayoutChg>
        <pc:sldLayoutChg chg="del">
          <pc:chgData name="Wei Li" userId="fae33518c2e5a771" providerId="LiveId" clId="{66ECF522-A8D8-4230-A96F-D0349B10DF5D}" dt="2023-05-28T01:46:11.983" v="32" actId="47"/>
          <pc:sldLayoutMkLst>
            <pc:docMk/>
            <pc:sldMasterMk cId="1088947632" sldId="2147488166"/>
            <pc:sldLayoutMk cId="2252273200" sldId="2147488175"/>
          </pc:sldLayoutMkLst>
        </pc:sldLayoutChg>
        <pc:sldLayoutChg chg="del">
          <pc:chgData name="Wei Li" userId="fae33518c2e5a771" providerId="LiveId" clId="{66ECF522-A8D8-4230-A96F-D0349B10DF5D}" dt="2023-05-28T01:46:11.983" v="32" actId="47"/>
          <pc:sldLayoutMkLst>
            <pc:docMk/>
            <pc:sldMasterMk cId="1088947632" sldId="2147488166"/>
            <pc:sldLayoutMk cId="3562143192" sldId="2147488176"/>
          </pc:sldLayoutMkLst>
        </pc:sldLayoutChg>
        <pc:sldLayoutChg chg="del">
          <pc:chgData name="Wei Li" userId="fae33518c2e5a771" providerId="LiveId" clId="{66ECF522-A8D8-4230-A96F-D0349B10DF5D}" dt="2023-05-28T01:46:11.983" v="32" actId="47"/>
          <pc:sldLayoutMkLst>
            <pc:docMk/>
            <pc:sldMasterMk cId="1088947632" sldId="2147488166"/>
            <pc:sldLayoutMk cId="2225355787" sldId="2147488177"/>
          </pc:sldLayoutMkLst>
        </pc:sldLayoutChg>
      </pc:sldMasterChg>
      <pc:sldMasterChg chg="del delSldLayout">
        <pc:chgData name="Wei Li" userId="fae33518c2e5a771" providerId="LiveId" clId="{66ECF522-A8D8-4230-A96F-D0349B10DF5D}" dt="2023-05-28T01:48:32.680" v="46" actId="47"/>
        <pc:sldMasterMkLst>
          <pc:docMk/>
          <pc:sldMasterMk cId="958618400" sldId="2147488178"/>
        </pc:sldMasterMkLst>
        <pc:sldLayoutChg chg="del">
          <pc:chgData name="Wei Li" userId="fae33518c2e5a771" providerId="LiveId" clId="{66ECF522-A8D8-4230-A96F-D0349B10DF5D}" dt="2023-05-28T01:48:32.680" v="46" actId="47"/>
          <pc:sldLayoutMkLst>
            <pc:docMk/>
            <pc:sldMasterMk cId="958618400" sldId="2147488178"/>
            <pc:sldLayoutMk cId="1991642392" sldId="2147488179"/>
          </pc:sldLayoutMkLst>
        </pc:sldLayoutChg>
        <pc:sldLayoutChg chg="del">
          <pc:chgData name="Wei Li" userId="fae33518c2e5a771" providerId="LiveId" clId="{66ECF522-A8D8-4230-A96F-D0349B10DF5D}" dt="2023-05-28T01:48:32.680" v="46" actId="47"/>
          <pc:sldLayoutMkLst>
            <pc:docMk/>
            <pc:sldMasterMk cId="958618400" sldId="2147488178"/>
            <pc:sldLayoutMk cId="1000293841" sldId="2147488180"/>
          </pc:sldLayoutMkLst>
        </pc:sldLayoutChg>
        <pc:sldLayoutChg chg="del">
          <pc:chgData name="Wei Li" userId="fae33518c2e5a771" providerId="LiveId" clId="{66ECF522-A8D8-4230-A96F-D0349B10DF5D}" dt="2023-05-28T01:48:32.680" v="46" actId="47"/>
          <pc:sldLayoutMkLst>
            <pc:docMk/>
            <pc:sldMasterMk cId="958618400" sldId="2147488178"/>
            <pc:sldLayoutMk cId="342106494" sldId="2147488181"/>
          </pc:sldLayoutMkLst>
        </pc:sldLayoutChg>
        <pc:sldLayoutChg chg="del">
          <pc:chgData name="Wei Li" userId="fae33518c2e5a771" providerId="LiveId" clId="{66ECF522-A8D8-4230-A96F-D0349B10DF5D}" dt="2023-05-28T01:48:32.680" v="46" actId="47"/>
          <pc:sldLayoutMkLst>
            <pc:docMk/>
            <pc:sldMasterMk cId="958618400" sldId="2147488178"/>
            <pc:sldLayoutMk cId="3094565636" sldId="2147488182"/>
          </pc:sldLayoutMkLst>
        </pc:sldLayoutChg>
        <pc:sldLayoutChg chg="del">
          <pc:chgData name="Wei Li" userId="fae33518c2e5a771" providerId="LiveId" clId="{66ECF522-A8D8-4230-A96F-D0349B10DF5D}" dt="2023-05-28T01:48:32.680" v="46" actId="47"/>
          <pc:sldLayoutMkLst>
            <pc:docMk/>
            <pc:sldMasterMk cId="958618400" sldId="2147488178"/>
            <pc:sldLayoutMk cId="4004404028" sldId="2147488183"/>
          </pc:sldLayoutMkLst>
        </pc:sldLayoutChg>
        <pc:sldLayoutChg chg="del">
          <pc:chgData name="Wei Li" userId="fae33518c2e5a771" providerId="LiveId" clId="{66ECF522-A8D8-4230-A96F-D0349B10DF5D}" dt="2023-05-28T01:48:32.680" v="46" actId="47"/>
          <pc:sldLayoutMkLst>
            <pc:docMk/>
            <pc:sldMasterMk cId="958618400" sldId="2147488178"/>
            <pc:sldLayoutMk cId="2763493965" sldId="2147488184"/>
          </pc:sldLayoutMkLst>
        </pc:sldLayoutChg>
        <pc:sldLayoutChg chg="del">
          <pc:chgData name="Wei Li" userId="fae33518c2e5a771" providerId="LiveId" clId="{66ECF522-A8D8-4230-A96F-D0349B10DF5D}" dt="2023-05-28T01:48:32.680" v="46" actId="47"/>
          <pc:sldLayoutMkLst>
            <pc:docMk/>
            <pc:sldMasterMk cId="958618400" sldId="2147488178"/>
            <pc:sldLayoutMk cId="3820346080" sldId="2147488185"/>
          </pc:sldLayoutMkLst>
        </pc:sldLayoutChg>
        <pc:sldLayoutChg chg="del">
          <pc:chgData name="Wei Li" userId="fae33518c2e5a771" providerId="LiveId" clId="{66ECF522-A8D8-4230-A96F-D0349B10DF5D}" dt="2023-05-28T01:48:32.680" v="46" actId="47"/>
          <pc:sldLayoutMkLst>
            <pc:docMk/>
            <pc:sldMasterMk cId="958618400" sldId="2147488178"/>
            <pc:sldLayoutMk cId="1609989315" sldId="2147488186"/>
          </pc:sldLayoutMkLst>
        </pc:sldLayoutChg>
        <pc:sldLayoutChg chg="del">
          <pc:chgData name="Wei Li" userId="fae33518c2e5a771" providerId="LiveId" clId="{66ECF522-A8D8-4230-A96F-D0349B10DF5D}" dt="2023-05-28T01:48:32.680" v="46" actId="47"/>
          <pc:sldLayoutMkLst>
            <pc:docMk/>
            <pc:sldMasterMk cId="958618400" sldId="2147488178"/>
            <pc:sldLayoutMk cId="981550083" sldId="2147488187"/>
          </pc:sldLayoutMkLst>
        </pc:sldLayoutChg>
        <pc:sldLayoutChg chg="del">
          <pc:chgData name="Wei Li" userId="fae33518c2e5a771" providerId="LiveId" clId="{66ECF522-A8D8-4230-A96F-D0349B10DF5D}" dt="2023-05-28T01:48:32.680" v="46" actId="47"/>
          <pc:sldLayoutMkLst>
            <pc:docMk/>
            <pc:sldMasterMk cId="958618400" sldId="2147488178"/>
            <pc:sldLayoutMk cId="3236704139" sldId="2147488188"/>
          </pc:sldLayoutMkLst>
        </pc:sldLayoutChg>
        <pc:sldLayoutChg chg="del">
          <pc:chgData name="Wei Li" userId="fae33518c2e5a771" providerId="LiveId" clId="{66ECF522-A8D8-4230-A96F-D0349B10DF5D}" dt="2023-05-28T01:48:32.680" v="46" actId="47"/>
          <pc:sldLayoutMkLst>
            <pc:docMk/>
            <pc:sldMasterMk cId="958618400" sldId="2147488178"/>
            <pc:sldLayoutMk cId="2679940805" sldId="2147488189"/>
          </pc:sldLayoutMkLst>
        </pc:sldLayoutChg>
      </pc:sldMasterChg>
      <pc:sldMasterChg chg="del delSldLayout">
        <pc:chgData name="Wei Li" userId="fae33518c2e5a771" providerId="LiveId" clId="{66ECF522-A8D8-4230-A96F-D0349B10DF5D}" dt="2023-05-28T01:43:43.363" v="23" actId="47"/>
        <pc:sldMasterMkLst>
          <pc:docMk/>
          <pc:sldMasterMk cId="3577233692" sldId="2147488190"/>
        </pc:sldMasterMkLst>
        <pc:sldLayoutChg chg="del">
          <pc:chgData name="Wei Li" userId="fae33518c2e5a771" providerId="LiveId" clId="{66ECF522-A8D8-4230-A96F-D0349B10DF5D}" dt="2023-05-28T01:43:43.363" v="23" actId="47"/>
          <pc:sldLayoutMkLst>
            <pc:docMk/>
            <pc:sldMasterMk cId="3577233692" sldId="2147488190"/>
            <pc:sldLayoutMk cId="2389261251" sldId="2147488191"/>
          </pc:sldLayoutMkLst>
        </pc:sldLayoutChg>
        <pc:sldLayoutChg chg="del">
          <pc:chgData name="Wei Li" userId="fae33518c2e5a771" providerId="LiveId" clId="{66ECF522-A8D8-4230-A96F-D0349B10DF5D}" dt="2023-05-28T01:43:43.363" v="23" actId="47"/>
          <pc:sldLayoutMkLst>
            <pc:docMk/>
            <pc:sldMasterMk cId="3577233692" sldId="2147488190"/>
            <pc:sldLayoutMk cId="1252522780" sldId="2147488192"/>
          </pc:sldLayoutMkLst>
        </pc:sldLayoutChg>
        <pc:sldLayoutChg chg="del">
          <pc:chgData name="Wei Li" userId="fae33518c2e5a771" providerId="LiveId" clId="{66ECF522-A8D8-4230-A96F-D0349B10DF5D}" dt="2023-05-28T01:43:43.363" v="23" actId="47"/>
          <pc:sldLayoutMkLst>
            <pc:docMk/>
            <pc:sldMasterMk cId="3577233692" sldId="2147488190"/>
            <pc:sldLayoutMk cId="1797992516" sldId="2147488193"/>
          </pc:sldLayoutMkLst>
        </pc:sldLayoutChg>
        <pc:sldLayoutChg chg="del">
          <pc:chgData name="Wei Li" userId="fae33518c2e5a771" providerId="LiveId" clId="{66ECF522-A8D8-4230-A96F-D0349B10DF5D}" dt="2023-05-28T01:43:43.363" v="23" actId="47"/>
          <pc:sldLayoutMkLst>
            <pc:docMk/>
            <pc:sldMasterMk cId="3577233692" sldId="2147488190"/>
            <pc:sldLayoutMk cId="2360323958" sldId="2147488194"/>
          </pc:sldLayoutMkLst>
        </pc:sldLayoutChg>
        <pc:sldLayoutChg chg="del">
          <pc:chgData name="Wei Li" userId="fae33518c2e5a771" providerId="LiveId" clId="{66ECF522-A8D8-4230-A96F-D0349B10DF5D}" dt="2023-05-28T01:43:43.363" v="23" actId="47"/>
          <pc:sldLayoutMkLst>
            <pc:docMk/>
            <pc:sldMasterMk cId="3577233692" sldId="2147488190"/>
            <pc:sldLayoutMk cId="377596437" sldId="2147488195"/>
          </pc:sldLayoutMkLst>
        </pc:sldLayoutChg>
        <pc:sldLayoutChg chg="del">
          <pc:chgData name="Wei Li" userId="fae33518c2e5a771" providerId="LiveId" clId="{66ECF522-A8D8-4230-A96F-D0349B10DF5D}" dt="2023-05-28T01:43:43.363" v="23" actId="47"/>
          <pc:sldLayoutMkLst>
            <pc:docMk/>
            <pc:sldMasterMk cId="3577233692" sldId="2147488190"/>
            <pc:sldLayoutMk cId="3137061484" sldId="2147488196"/>
          </pc:sldLayoutMkLst>
        </pc:sldLayoutChg>
        <pc:sldLayoutChg chg="del">
          <pc:chgData name="Wei Li" userId="fae33518c2e5a771" providerId="LiveId" clId="{66ECF522-A8D8-4230-A96F-D0349B10DF5D}" dt="2023-05-28T01:43:43.363" v="23" actId="47"/>
          <pc:sldLayoutMkLst>
            <pc:docMk/>
            <pc:sldMasterMk cId="3577233692" sldId="2147488190"/>
            <pc:sldLayoutMk cId="4251863813" sldId="2147488197"/>
          </pc:sldLayoutMkLst>
        </pc:sldLayoutChg>
        <pc:sldLayoutChg chg="del">
          <pc:chgData name="Wei Li" userId="fae33518c2e5a771" providerId="LiveId" clId="{66ECF522-A8D8-4230-A96F-D0349B10DF5D}" dt="2023-05-28T01:43:43.363" v="23" actId="47"/>
          <pc:sldLayoutMkLst>
            <pc:docMk/>
            <pc:sldMasterMk cId="3577233692" sldId="2147488190"/>
            <pc:sldLayoutMk cId="3257335138" sldId="2147488198"/>
          </pc:sldLayoutMkLst>
        </pc:sldLayoutChg>
        <pc:sldLayoutChg chg="del">
          <pc:chgData name="Wei Li" userId="fae33518c2e5a771" providerId="LiveId" clId="{66ECF522-A8D8-4230-A96F-D0349B10DF5D}" dt="2023-05-28T01:43:43.363" v="23" actId="47"/>
          <pc:sldLayoutMkLst>
            <pc:docMk/>
            <pc:sldMasterMk cId="3577233692" sldId="2147488190"/>
            <pc:sldLayoutMk cId="317364577" sldId="2147488199"/>
          </pc:sldLayoutMkLst>
        </pc:sldLayoutChg>
        <pc:sldLayoutChg chg="del">
          <pc:chgData name="Wei Li" userId="fae33518c2e5a771" providerId="LiveId" clId="{66ECF522-A8D8-4230-A96F-D0349B10DF5D}" dt="2023-05-28T01:43:43.363" v="23" actId="47"/>
          <pc:sldLayoutMkLst>
            <pc:docMk/>
            <pc:sldMasterMk cId="3577233692" sldId="2147488190"/>
            <pc:sldLayoutMk cId="2403581209" sldId="2147488200"/>
          </pc:sldLayoutMkLst>
        </pc:sldLayoutChg>
        <pc:sldLayoutChg chg="del">
          <pc:chgData name="Wei Li" userId="fae33518c2e5a771" providerId="LiveId" clId="{66ECF522-A8D8-4230-A96F-D0349B10DF5D}" dt="2023-05-28T01:43:43.363" v="23" actId="47"/>
          <pc:sldLayoutMkLst>
            <pc:docMk/>
            <pc:sldMasterMk cId="3577233692" sldId="2147488190"/>
            <pc:sldLayoutMk cId="3372216543" sldId="2147488201"/>
          </pc:sldLayoutMkLst>
        </pc:sldLayoutChg>
      </pc:sldMasterChg>
      <pc:sldMasterChg chg="del delSldLayout">
        <pc:chgData name="Wei Li" userId="fae33518c2e5a771" providerId="LiveId" clId="{66ECF522-A8D8-4230-A96F-D0349B10DF5D}" dt="2023-05-28T01:43:31.191" v="22" actId="47"/>
        <pc:sldMasterMkLst>
          <pc:docMk/>
          <pc:sldMasterMk cId="4243987870" sldId="2147488202"/>
        </pc:sldMasterMkLst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4243987870" sldId="2147488202"/>
            <pc:sldLayoutMk cId="2276872202" sldId="2147488203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4243987870" sldId="2147488202"/>
            <pc:sldLayoutMk cId="2806594897" sldId="2147488204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4243987870" sldId="2147488202"/>
            <pc:sldLayoutMk cId="2587006904" sldId="2147488205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4243987870" sldId="2147488202"/>
            <pc:sldLayoutMk cId="1534180536" sldId="2147488206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4243987870" sldId="2147488202"/>
            <pc:sldLayoutMk cId="3758154019" sldId="2147488207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4243987870" sldId="2147488202"/>
            <pc:sldLayoutMk cId="170580590" sldId="2147488208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4243987870" sldId="2147488202"/>
            <pc:sldLayoutMk cId="1256607475" sldId="2147488209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4243987870" sldId="2147488202"/>
            <pc:sldLayoutMk cId="2362066736" sldId="2147488210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4243987870" sldId="2147488202"/>
            <pc:sldLayoutMk cId="1717729231" sldId="2147488211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4243987870" sldId="2147488202"/>
            <pc:sldLayoutMk cId="2675974934" sldId="2147488212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4243987870" sldId="2147488202"/>
            <pc:sldLayoutMk cId="2908103419" sldId="2147488213"/>
          </pc:sldLayoutMkLst>
        </pc:sldLayoutChg>
      </pc:sldMasterChg>
      <pc:sldMasterChg chg="del delSldLayout">
        <pc:chgData name="Wei Li" userId="fae33518c2e5a771" providerId="LiveId" clId="{66ECF522-A8D8-4230-A96F-D0349B10DF5D}" dt="2023-05-28T01:45:01.663" v="31" actId="47"/>
        <pc:sldMasterMkLst>
          <pc:docMk/>
          <pc:sldMasterMk cId="2411366744" sldId="2147488214"/>
        </pc:sldMasterMkLst>
        <pc:sldLayoutChg chg="del">
          <pc:chgData name="Wei Li" userId="fae33518c2e5a771" providerId="LiveId" clId="{66ECF522-A8D8-4230-A96F-D0349B10DF5D}" dt="2023-05-28T01:45:01.663" v="31" actId="47"/>
          <pc:sldLayoutMkLst>
            <pc:docMk/>
            <pc:sldMasterMk cId="2411366744" sldId="2147488214"/>
            <pc:sldLayoutMk cId="2532788369" sldId="2147488215"/>
          </pc:sldLayoutMkLst>
        </pc:sldLayoutChg>
        <pc:sldLayoutChg chg="del">
          <pc:chgData name="Wei Li" userId="fae33518c2e5a771" providerId="LiveId" clId="{66ECF522-A8D8-4230-A96F-D0349B10DF5D}" dt="2023-05-28T01:45:01.663" v="31" actId="47"/>
          <pc:sldLayoutMkLst>
            <pc:docMk/>
            <pc:sldMasterMk cId="2411366744" sldId="2147488214"/>
            <pc:sldLayoutMk cId="2218295116" sldId="2147488216"/>
          </pc:sldLayoutMkLst>
        </pc:sldLayoutChg>
        <pc:sldLayoutChg chg="del">
          <pc:chgData name="Wei Li" userId="fae33518c2e5a771" providerId="LiveId" clId="{66ECF522-A8D8-4230-A96F-D0349B10DF5D}" dt="2023-05-28T01:45:01.663" v="31" actId="47"/>
          <pc:sldLayoutMkLst>
            <pc:docMk/>
            <pc:sldMasterMk cId="2411366744" sldId="2147488214"/>
            <pc:sldLayoutMk cId="1621120859" sldId="2147488217"/>
          </pc:sldLayoutMkLst>
        </pc:sldLayoutChg>
        <pc:sldLayoutChg chg="del">
          <pc:chgData name="Wei Li" userId="fae33518c2e5a771" providerId="LiveId" clId="{66ECF522-A8D8-4230-A96F-D0349B10DF5D}" dt="2023-05-28T01:45:01.663" v="31" actId="47"/>
          <pc:sldLayoutMkLst>
            <pc:docMk/>
            <pc:sldMasterMk cId="2411366744" sldId="2147488214"/>
            <pc:sldLayoutMk cId="518556225" sldId="2147488218"/>
          </pc:sldLayoutMkLst>
        </pc:sldLayoutChg>
        <pc:sldLayoutChg chg="del">
          <pc:chgData name="Wei Li" userId="fae33518c2e5a771" providerId="LiveId" clId="{66ECF522-A8D8-4230-A96F-D0349B10DF5D}" dt="2023-05-28T01:45:01.663" v="31" actId="47"/>
          <pc:sldLayoutMkLst>
            <pc:docMk/>
            <pc:sldMasterMk cId="2411366744" sldId="2147488214"/>
            <pc:sldLayoutMk cId="1469180218" sldId="2147488219"/>
          </pc:sldLayoutMkLst>
        </pc:sldLayoutChg>
        <pc:sldLayoutChg chg="del">
          <pc:chgData name="Wei Li" userId="fae33518c2e5a771" providerId="LiveId" clId="{66ECF522-A8D8-4230-A96F-D0349B10DF5D}" dt="2023-05-28T01:45:01.663" v="31" actId="47"/>
          <pc:sldLayoutMkLst>
            <pc:docMk/>
            <pc:sldMasterMk cId="2411366744" sldId="2147488214"/>
            <pc:sldLayoutMk cId="2749842996" sldId="2147488220"/>
          </pc:sldLayoutMkLst>
        </pc:sldLayoutChg>
        <pc:sldLayoutChg chg="del">
          <pc:chgData name="Wei Li" userId="fae33518c2e5a771" providerId="LiveId" clId="{66ECF522-A8D8-4230-A96F-D0349B10DF5D}" dt="2023-05-28T01:45:01.663" v="31" actId="47"/>
          <pc:sldLayoutMkLst>
            <pc:docMk/>
            <pc:sldMasterMk cId="2411366744" sldId="2147488214"/>
            <pc:sldLayoutMk cId="1255560003" sldId="2147488221"/>
          </pc:sldLayoutMkLst>
        </pc:sldLayoutChg>
        <pc:sldLayoutChg chg="del">
          <pc:chgData name="Wei Li" userId="fae33518c2e5a771" providerId="LiveId" clId="{66ECF522-A8D8-4230-A96F-D0349B10DF5D}" dt="2023-05-28T01:45:01.663" v="31" actId="47"/>
          <pc:sldLayoutMkLst>
            <pc:docMk/>
            <pc:sldMasterMk cId="2411366744" sldId="2147488214"/>
            <pc:sldLayoutMk cId="460951325" sldId="2147488222"/>
          </pc:sldLayoutMkLst>
        </pc:sldLayoutChg>
        <pc:sldLayoutChg chg="del">
          <pc:chgData name="Wei Li" userId="fae33518c2e5a771" providerId="LiveId" clId="{66ECF522-A8D8-4230-A96F-D0349B10DF5D}" dt="2023-05-28T01:45:01.663" v="31" actId="47"/>
          <pc:sldLayoutMkLst>
            <pc:docMk/>
            <pc:sldMasterMk cId="2411366744" sldId="2147488214"/>
            <pc:sldLayoutMk cId="1981447145" sldId="2147488223"/>
          </pc:sldLayoutMkLst>
        </pc:sldLayoutChg>
        <pc:sldLayoutChg chg="del">
          <pc:chgData name="Wei Li" userId="fae33518c2e5a771" providerId="LiveId" clId="{66ECF522-A8D8-4230-A96F-D0349B10DF5D}" dt="2023-05-28T01:45:01.663" v="31" actId="47"/>
          <pc:sldLayoutMkLst>
            <pc:docMk/>
            <pc:sldMasterMk cId="2411366744" sldId="2147488214"/>
            <pc:sldLayoutMk cId="3616848305" sldId="2147488224"/>
          </pc:sldLayoutMkLst>
        </pc:sldLayoutChg>
        <pc:sldLayoutChg chg="del">
          <pc:chgData name="Wei Li" userId="fae33518c2e5a771" providerId="LiveId" clId="{66ECF522-A8D8-4230-A96F-D0349B10DF5D}" dt="2023-05-28T01:45:01.663" v="31" actId="47"/>
          <pc:sldLayoutMkLst>
            <pc:docMk/>
            <pc:sldMasterMk cId="2411366744" sldId="2147488214"/>
            <pc:sldLayoutMk cId="136860079" sldId="2147488225"/>
          </pc:sldLayoutMkLst>
        </pc:sldLayoutChg>
      </pc:sldMasterChg>
      <pc:sldMasterChg chg="del delSldLayout">
        <pc:chgData name="Wei Li" userId="fae33518c2e5a771" providerId="LiveId" clId="{66ECF522-A8D8-4230-A96F-D0349B10DF5D}" dt="2023-05-28T01:43:31.191" v="22" actId="47"/>
        <pc:sldMasterMkLst>
          <pc:docMk/>
          <pc:sldMasterMk cId="3658789904" sldId="2147488226"/>
        </pc:sldMasterMkLst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3658789904" sldId="2147488226"/>
            <pc:sldLayoutMk cId="74558633" sldId="2147488227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3658789904" sldId="2147488226"/>
            <pc:sldLayoutMk cId="3529217424" sldId="2147488228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3658789904" sldId="2147488226"/>
            <pc:sldLayoutMk cId="234132148" sldId="2147488229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3658789904" sldId="2147488226"/>
            <pc:sldLayoutMk cId="839484447" sldId="2147488230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3658789904" sldId="2147488226"/>
            <pc:sldLayoutMk cId="2551555125" sldId="2147488231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3658789904" sldId="2147488226"/>
            <pc:sldLayoutMk cId="1839552205" sldId="2147488232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3658789904" sldId="2147488226"/>
            <pc:sldLayoutMk cId="3729585255" sldId="2147488233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3658789904" sldId="2147488226"/>
            <pc:sldLayoutMk cId="2860619562" sldId="2147488234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3658789904" sldId="2147488226"/>
            <pc:sldLayoutMk cId="3162382910" sldId="2147488235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3658789904" sldId="2147488226"/>
            <pc:sldLayoutMk cId="1594992081" sldId="2147488236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3658789904" sldId="2147488226"/>
            <pc:sldLayoutMk cId="917476063" sldId="2147488237"/>
          </pc:sldLayoutMkLst>
        </pc:sldLayoutChg>
      </pc:sldMasterChg>
      <pc:sldMasterChg chg="del delSldLayout">
        <pc:chgData name="Wei Li" userId="fae33518c2e5a771" providerId="LiveId" clId="{66ECF522-A8D8-4230-A96F-D0349B10DF5D}" dt="2023-05-28T01:43:31.191" v="22" actId="47"/>
        <pc:sldMasterMkLst>
          <pc:docMk/>
          <pc:sldMasterMk cId="1546885547" sldId="2147488238"/>
        </pc:sldMasterMkLst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1546885547" sldId="2147488238"/>
            <pc:sldLayoutMk cId="521896890" sldId="2147488239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1546885547" sldId="2147488238"/>
            <pc:sldLayoutMk cId="1804338455" sldId="2147488240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1546885547" sldId="2147488238"/>
            <pc:sldLayoutMk cId="1175732369" sldId="2147488241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1546885547" sldId="2147488238"/>
            <pc:sldLayoutMk cId="2028127271" sldId="2147488242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1546885547" sldId="2147488238"/>
            <pc:sldLayoutMk cId="3515524390" sldId="2147488243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1546885547" sldId="2147488238"/>
            <pc:sldLayoutMk cId="2834367673" sldId="2147488244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1546885547" sldId="2147488238"/>
            <pc:sldLayoutMk cId="2507478477" sldId="2147488245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1546885547" sldId="2147488238"/>
            <pc:sldLayoutMk cId="1689811609" sldId="2147488246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1546885547" sldId="2147488238"/>
            <pc:sldLayoutMk cId="1688846637" sldId="2147488247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1546885547" sldId="2147488238"/>
            <pc:sldLayoutMk cId="3718066380" sldId="2147488248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1546885547" sldId="2147488238"/>
            <pc:sldLayoutMk cId="4189259634" sldId="2147488249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1546885547" sldId="2147488238"/>
            <pc:sldLayoutMk cId="363015756" sldId="2147488250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1546885547" sldId="2147488238"/>
            <pc:sldLayoutMk cId="79888333" sldId="2147488251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1546885547" sldId="2147488238"/>
            <pc:sldLayoutMk cId="409448813" sldId="2147488252"/>
          </pc:sldLayoutMkLst>
        </pc:sldLayoutChg>
        <pc:sldLayoutChg chg="del">
          <pc:chgData name="Wei Li" userId="fae33518c2e5a771" providerId="LiveId" clId="{66ECF522-A8D8-4230-A96F-D0349B10DF5D}" dt="2023-05-28T01:43:31.191" v="22" actId="47"/>
          <pc:sldLayoutMkLst>
            <pc:docMk/>
            <pc:sldMasterMk cId="1546885547" sldId="2147488238"/>
            <pc:sldLayoutMk cId="402195837" sldId="2147488253"/>
          </pc:sldLayoutMkLst>
        </pc:sldLayoutChg>
      </pc:sldMasterChg>
    </pc:docChg>
  </pc:docChgLst>
  <pc:docChgLst>
    <pc:chgData name="Wei Li" userId="fae33518c2e5a771" providerId="LiveId" clId="{8B7BDEAE-90A0-4B01-A5A7-C6A0CE8A66FF}"/>
    <pc:docChg chg="undo custSel addSld delSld modSld delMainMaster">
      <pc:chgData name="Wei Li" userId="fae33518c2e5a771" providerId="LiveId" clId="{8B7BDEAE-90A0-4B01-A5A7-C6A0CE8A66FF}" dt="2023-03-01T04:10:40.453" v="458" actId="20577"/>
      <pc:docMkLst>
        <pc:docMk/>
      </pc:docMkLst>
      <pc:sldChg chg="del">
        <pc:chgData name="Wei Li" userId="fae33518c2e5a771" providerId="LiveId" clId="{8B7BDEAE-90A0-4B01-A5A7-C6A0CE8A66FF}" dt="2023-02-26T04:56:22.154" v="0" actId="47"/>
        <pc:sldMkLst>
          <pc:docMk/>
          <pc:sldMk cId="3723298781" sldId="256"/>
        </pc:sldMkLst>
      </pc:sldChg>
      <pc:sldChg chg="del">
        <pc:chgData name="Wei Li" userId="fae33518c2e5a771" providerId="LiveId" clId="{8B7BDEAE-90A0-4B01-A5A7-C6A0CE8A66FF}" dt="2023-02-26T04:56:22.154" v="0" actId="47"/>
        <pc:sldMkLst>
          <pc:docMk/>
          <pc:sldMk cId="145822199" sldId="257"/>
        </pc:sldMkLst>
      </pc:sldChg>
      <pc:sldChg chg="del">
        <pc:chgData name="Wei Li" userId="fae33518c2e5a771" providerId="LiveId" clId="{8B7BDEAE-90A0-4B01-A5A7-C6A0CE8A66FF}" dt="2023-02-26T04:56:22.154" v="0" actId="47"/>
        <pc:sldMkLst>
          <pc:docMk/>
          <pc:sldMk cId="2543363583" sldId="258"/>
        </pc:sldMkLst>
      </pc:sldChg>
      <pc:sldChg chg="del">
        <pc:chgData name="Wei Li" userId="fae33518c2e5a771" providerId="LiveId" clId="{8B7BDEAE-90A0-4B01-A5A7-C6A0CE8A66FF}" dt="2023-02-26T04:56:22.154" v="0" actId="47"/>
        <pc:sldMkLst>
          <pc:docMk/>
          <pc:sldMk cId="0" sldId="259"/>
        </pc:sldMkLst>
      </pc:sldChg>
      <pc:sldChg chg="del">
        <pc:chgData name="Wei Li" userId="fae33518c2e5a771" providerId="LiveId" clId="{8B7BDEAE-90A0-4B01-A5A7-C6A0CE8A66FF}" dt="2023-02-26T04:56:22.154" v="0" actId="47"/>
        <pc:sldMkLst>
          <pc:docMk/>
          <pc:sldMk cId="436141612" sldId="260"/>
        </pc:sldMkLst>
      </pc:sldChg>
      <pc:sldChg chg="modSp mod">
        <pc:chgData name="Wei Li" userId="fae33518c2e5a771" providerId="LiveId" clId="{8B7BDEAE-90A0-4B01-A5A7-C6A0CE8A66FF}" dt="2023-02-26T04:58:05.660" v="9" actId="27636"/>
        <pc:sldMkLst>
          <pc:docMk/>
          <pc:sldMk cId="0" sldId="264"/>
        </pc:sldMkLst>
        <pc:spChg chg="mod">
          <ac:chgData name="Wei Li" userId="fae33518c2e5a771" providerId="LiveId" clId="{8B7BDEAE-90A0-4B01-A5A7-C6A0CE8A66FF}" dt="2023-02-26T04:58:05.660" v="9" actId="27636"/>
          <ac:spMkLst>
            <pc:docMk/>
            <pc:sldMk cId="0" sldId="264"/>
            <ac:spMk id="182" creationId="{00000000-0000-0000-0000-000000000000}"/>
          </ac:spMkLst>
        </pc:spChg>
      </pc:sldChg>
      <pc:sldChg chg="del">
        <pc:chgData name="Wei Li" userId="fae33518c2e5a771" providerId="LiveId" clId="{8B7BDEAE-90A0-4B01-A5A7-C6A0CE8A66FF}" dt="2023-02-26T05:13:30.158" v="212" actId="47"/>
        <pc:sldMkLst>
          <pc:docMk/>
          <pc:sldMk cId="2037329658" sldId="276"/>
        </pc:sldMkLst>
      </pc:sldChg>
      <pc:sldChg chg="del">
        <pc:chgData name="Wei Li" userId="fae33518c2e5a771" providerId="LiveId" clId="{8B7BDEAE-90A0-4B01-A5A7-C6A0CE8A66FF}" dt="2023-02-26T05:13:30.158" v="212" actId="47"/>
        <pc:sldMkLst>
          <pc:docMk/>
          <pc:sldMk cId="3504914402" sldId="277"/>
        </pc:sldMkLst>
      </pc:sldChg>
      <pc:sldChg chg="del">
        <pc:chgData name="Wei Li" userId="fae33518c2e5a771" providerId="LiveId" clId="{8B7BDEAE-90A0-4B01-A5A7-C6A0CE8A66FF}" dt="2023-02-26T04:56:22.154" v="0" actId="47"/>
        <pc:sldMkLst>
          <pc:docMk/>
          <pc:sldMk cId="0" sldId="278"/>
        </pc:sldMkLst>
      </pc:sldChg>
      <pc:sldChg chg="del">
        <pc:chgData name="Wei Li" userId="fae33518c2e5a771" providerId="LiveId" clId="{8B7BDEAE-90A0-4B01-A5A7-C6A0CE8A66FF}" dt="2023-02-26T04:56:22.154" v="0" actId="47"/>
        <pc:sldMkLst>
          <pc:docMk/>
          <pc:sldMk cId="0" sldId="279"/>
        </pc:sldMkLst>
      </pc:sldChg>
      <pc:sldChg chg="del">
        <pc:chgData name="Wei Li" userId="fae33518c2e5a771" providerId="LiveId" clId="{8B7BDEAE-90A0-4B01-A5A7-C6A0CE8A66FF}" dt="2023-02-26T04:56:22.154" v="0" actId="47"/>
        <pc:sldMkLst>
          <pc:docMk/>
          <pc:sldMk cId="0" sldId="280"/>
        </pc:sldMkLst>
      </pc:sldChg>
      <pc:sldChg chg="del">
        <pc:chgData name="Wei Li" userId="fae33518c2e5a771" providerId="LiveId" clId="{8B7BDEAE-90A0-4B01-A5A7-C6A0CE8A66FF}" dt="2023-02-26T04:56:22.154" v="0" actId="47"/>
        <pc:sldMkLst>
          <pc:docMk/>
          <pc:sldMk cId="0" sldId="282"/>
        </pc:sldMkLst>
      </pc:sldChg>
      <pc:sldChg chg="del">
        <pc:chgData name="Wei Li" userId="fae33518c2e5a771" providerId="LiveId" clId="{8B7BDEAE-90A0-4B01-A5A7-C6A0CE8A66FF}" dt="2023-02-26T04:56:22.154" v="0" actId="47"/>
        <pc:sldMkLst>
          <pc:docMk/>
          <pc:sldMk cId="75558743" sldId="283"/>
        </pc:sldMkLst>
      </pc:sldChg>
      <pc:sldChg chg="del">
        <pc:chgData name="Wei Li" userId="fae33518c2e5a771" providerId="LiveId" clId="{8B7BDEAE-90A0-4B01-A5A7-C6A0CE8A66FF}" dt="2023-02-26T04:56:22.154" v="0" actId="47"/>
        <pc:sldMkLst>
          <pc:docMk/>
          <pc:sldMk cId="0" sldId="284"/>
        </pc:sldMkLst>
      </pc:sldChg>
      <pc:sldChg chg="del">
        <pc:chgData name="Wei Li" userId="fae33518c2e5a771" providerId="LiveId" clId="{8B7BDEAE-90A0-4B01-A5A7-C6A0CE8A66FF}" dt="2023-02-26T04:56:22.154" v="0" actId="47"/>
        <pc:sldMkLst>
          <pc:docMk/>
          <pc:sldMk cId="3478302712" sldId="285"/>
        </pc:sldMkLst>
      </pc:sldChg>
      <pc:sldChg chg="del">
        <pc:chgData name="Wei Li" userId="fae33518c2e5a771" providerId="LiveId" clId="{8B7BDEAE-90A0-4B01-A5A7-C6A0CE8A66FF}" dt="2023-02-26T04:56:22.154" v="0" actId="47"/>
        <pc:sldMkLst>
          <pc:docMk/>
          <pc:sldMk cId="4266017897" sldId="286"/>
        </pc:sldMkLst>
      </pc:sldChg>
      <pc:sldChg chg="del">
        <pc:chgData name="Wei Li" userId="fae33518c2e5a771" providerId="LiveId" clId="{8B7BDEAE-90A0-4B01-A5A7-C6A0CE8A66FF}" dt="2023-02-26T04:56:22.154" v="0" actId="47"/>
        <pc:sldMkLst>
          <pc:docMk/>
          <pc:sldMk cId="2538265305" sldId="287"/>
        </pc:sldMkLst>
        <pc:spChg chg="mod">
          <ac:chgData name="Wei Li" userId="fae33518c2e5a771" providerId="LiveId" clId="{8B7BDEAE-90A0-4B01-A5A7-C6A0CE8A66FF}" dt="2023-02-26T05:15:08.078" v="346" actId="20577"/>
          <ac:spMkLst>
            <pc:docMk/>
            <pc:sldMk cId="2538265305" sldId="287"/>
            <ac:spMk id="3" creationId="{34CF7098-962F-40D2-E6D1-4FC79054CBC8}"/>
          </ac:spMkLst>
        </pc:spChg>
        <pc:spChg chg="mod">
          <ac:chgData name="Wei Li" userId="fae33518c2e5a771" providerId="LiveId" clId="{8B7BDEAE-90A0-4B01-A5A7-C6A0CE8A66FF}" dt="2023-02-26T05:17:24.209" v="434" actId="20577"/>
          <ac:spMkLst>
            <pc:docMk/>
            <pc:sldMk cId="2538265305" sldId="287"/>
            <ac:spMk id="4" creationId="{73EC17BA-7FEA-6EB6-E1FD-DD162F142774}"/>
          </ac:spMkLst>
        </pc:spChg>
      </pc:sldChg>
      <pc:sldChg chg="del">
        <pc:chgData name="Wei Li" userId="fae33518c2e5a771" providerId="LiveId" clId="{8B7BDEAE-90A0-4B01-A5A7-C6A0CE8A66FF}" dt="2023-02-26T04:56:22.154" v="0" actId="47"/>
        <pc:sldMkLst>
          <pc:docMk/>
          <pc:sldMk cId="3130626968" sldId="288"/>
        </pc:sldMkLst>
      </pc:sldChg>
      <pc:sldChg chg="del">
        <pc:chgData name="Wei Li" userId="fae33518c2e5a771" providerId="LiveId" clId="{8B7BDEAE-90A0-4B01-A5A7-C6A0CE8A66FF}" dt="2023-02-26T05:01:07.338" v="54" actId="47"/>
        <pc:sldMkLst>
          <pc:docMk/>
          <pc:sldMk cId="1808077978" sldId="290"/>
        </pc:sldMkLst>
      </pc:sldChg>
      <pc:sldChg chg="del">
        <pc:chgData name="Wei Li" userId="fae33518c2e5a771" providerId="LiveId" clId="{8B7BDEAE-90A0-4B01-A5A7-C6A0CE8A66FF}" dt="2023-02-26T05:01:07.338" v="54" actId="47"/>
        <pc:sldMkLst>
          <pc:docMk/>
          <pc:sldMk cId="2341715865" sldId="291"/>
        </pc:sldMkLst>
        <pc:spChg chg="del">
          <ac:chgData name="Wei Li" userId="fae33518c2e5a771" providerId="LiveId" clId="{8B7BDEAE-90A0-4B01-A5A7-C6A0CE8A66FF}" dt="2023-02-26T05:26:00.811" v="456" actId="478"/>
          <ac:spMkLst>
            <pc:docMk/>
            <pc:sldMk cId="2341715865" sldId="291"/>
            <ac:spMk id="2" creationId="{81EF8AFD-70B2-E12A-BD98-6F8316311468}"/>
          </ac:spMkLst>
        </pc:spChg>
      </pc:sldChg>
      <pc:sldChg chg="del">
        <pc:chgData name="Wei Li" userId="fae33518c2e5a771" providerId="LiveId" clId="{8B7BDEAE-90A0-4B01-A5A7-C6A0CE8A66FF}" dt="2023-02-26T05:01:07.338" v="54" actId="47"/>
        <pc:sldMkLst>
          <pc:docMk/>
          <pc:sldMk cId="0" sldId="292"/>
        </pc:sldMkLst>
      </pc:sldChg>
      <pc:sldChg chg="del">
        <pc:chgData name="Wei Li" userId="fae33518c2e5a771" providerId="LiveId" clId="{8B7BDEAE-90A0-4B01-A5A7-C6A0CE8A66FF}" dt="2023-02-26T05:01:07.338" v="54" actId="47"/>
        <pc:sldMkLst>
          <pc:docMk/>
          <pc:sldMk cId="332686316" sldId="293"/>
        </pc:sldMkLst>
      </pc:sldChg>
      <pc:sldChg chg="del">
        <pc:chgData name="Wei Li" userId="fae33518c2e5a771" providerId="LiveId" clId="{8B7BDEAE-90A0-4B01-A5A7-C6A0CE8A66FF}" dt="2023-02-26T05:01:07.338" v="54" actId="47"/>
        <pc:sldMkLst>
          <pc:docMk/>
          <pc:sldMk cId="2519367677" sldId="294"/>
        </pc:sldMkLst>
      </pc:sldChg>
      <pc:sldChg chg="del">
        <pc:chgData name="Wei Li" userId="fae33518c2e5a771" providerId="LiveId" clId="{8B7BDEAE-90A0-4B01-A5A7-C6A0CE8A66FF}" dt="2023-02-26T05:01:07.338" v="54" actId="47"/>
        <pc:sldMkLst>
          <pc:docMk/>
          <pc:sldMk cId="121028107" sldId="295"/>
        </pc:sldMkLst>
      </pc:sldChg>
      <pc:sldChg chg="del">
        <pc:chgData name="Wei Li" userId="fae33518c2e5a771" providerId="LiveId" clId="{8B7BDEAE-90A0-4B01-A5A7-C6A0CE8A66FF}" dt="2023-02-26T05:01:07.338" v="54" actId="47"/>
        <pc:sldMkLst>
          <pc:docMk/>
          <pc:sldMk cId="1060168363" sldId="296"/>
        </pc:sldMkLst>
      </pc:sldChg>
      <pc:sldChg chg="del">
        <pc:chgData name="Wei Li" userId="fae33518c2e5a771" providerId="LiveId" clId="{8B7BDEAE-90A0-4B01-A5A7-C6A0CE8A66FF}" dt="2023-02-26T05:01:07.338" v="54" actId="47"/>
        <pc:sldMkLst>
          <pc:docMk/>
          <pc:sldMk cId="179093818" sldId="297"/>
        </pc:sldMkLst>
      </pc:sldChg>
      <pc:sldChg chg="del">
        <pc:chgData name="Wei Li" userId="fae33518c2e5a771" providerId="LiveId" clId="{8B7BDEAE-90A0-4B01-A5A7-C6A0CE8A66FF}" dt="2023-02-26T05:01:07.338" v="54" actId="47"/>
        <pc:sldMkLst>
          <pc:docMk/>
          <pc:sldMk cId="0" sldId="298"/>
        </pc:sldMkLst>
      </pc:sldChg>
      <pc:sldChg chg="del">
        <pc:chgData name="Wei Li" userId="fae33518c2e5a771" providerId="LiveId" clId="{8B7BDEAE-90A0-4B01-A5A7-C6A0CE8A66FF}" dt="2023-02-26T05:01:51.314" v="55" actId="47"/>
        <pc:sldMkLst>
          <pc:docMk/>
          <pc:sldMk cId="407784251" sldId="421"/>
        </pc:sldMkLst>
      </pc:sldChg>
      <pc:sldChg chg="del">
        <pc:chgData name="Wei Li" userId="fae33518c2e5a771" providerId="LiveId" clId="{8B7BDEAE-90A0-4B01-A5A7-C6A0CE8A66FF}" dt="2023-02-26T05:01:51.314" v="55" actId="47"/>
        <pc:sldMkLst>
          <pc:docMk/>
          <pc:sldMk cId="2661496413" sldId="422"/>
        </pc:sldMkLst>
      </pc:sldChg>
      <pc:sldChg chg="del">
        <pc:chgData name="Wei Li" userId="fae33518c2e5a771" providerId="LiveId" clId="{8B7BDEAE-90A0-4B01-A5A7-C6A0CE8A66FF}" dt="2023-02-26T04:56:22.154" v="0" actId="47"/>
        <pc:sldMkLst>
          <pc:docMk/>
          <pc:sldMk cId="0" sldId="453"/>
        </pc:sldMkLst>
      </pc:sldChg>
      <pc:sldChg chg="del">
        <pc:chgData name="Wei Li" userId="fae33518c2e5a771" providerId="LiveId" clId="{8B7BDEAE-90A0-4B01-A5A7-C6A0CE8A66FF}" dt="2023-02-26T04:56:22.154" v="0" actId="47"/>
        <pc:sldMkLst>
          <pc:docMk/>
          <pc:sldMk cId="0" sldId="454"/>
        </pc:sldMkLst>
      </pc:sldChg>
      <pc:sldChg chg="del">
        <pc:chgData name="Wei Li" userId="fae33518c2e5a771" providerId="LiveId" clId="{8B7BDEAE-90A0-4B01-A5A7-C6A0CE8A66FF}" dt="2023-02-26T04:56:22.154" v="0" actId="47"/>
        <pc:sldMkLst>
          <pc:docMk/>
          <pc:sldMk cId="0" sldId="455"/>
        </pc:sldMkLst>
      </pc:sldChg>
      <pc:sldChg chg="del">
        <pc:chgData name="Wei Li" userId="fae33518c2e5a771" providerId="LiveId" clId="{8B7BDEAE-90A0-4B01-A5A7-C6A0CE8A66FF}" dt="2023-02-26T04:56:22.154" v="0" actId="47"/>
        <pc:sldMkLst>
          <pc:docMk/>
          <pc:sldMk cId="0" sldId="456"/>
        </pc:sldMkLst>
      </pc:sldChg>
      <pc:sldChg chg="del">
        <pc:chgData name="Wei Li" userId="fae33518c2e5a771" providerId="LiveId" clId="{8B7BDEAE-90A0-4B01-A5A7-C6A0CE8A66FF}" dt="2023-02-26T04:56:22.154" v="0" actId="47"/>
        <pc:sldMkLst>
          <pc:docMk/>
          <pc:sldMk cId="0" sldId="457"/>
        </pc:sldMkLst>
      </pc:sldChg>
      <pc:sldChg chg="del">
        <pc:chgData name="Wei Li" userId="fae33518c2e5a771" providerId="LiveId" clId="{8B7BDEAE-90A0-4B01-A5A7-C6A0CE8A66FF}" dt="2023-02-26T04:56:22.154" v="0" actId="47"/>
        <pc:sldMkLst>
          <pc:docMk/>
          <pc:sldMk cId="0" sldId="458"/>
        </pc:sldMkLst>
      </pc:sldChg>
      <pc:sldChg chg="del">
        <pc:chgData name="Wei Li" userId="fae33518c2e5a771" providerId="LiveId" clId="{8B7BDEAE-90A0-4B01-A5A7-C6A0CE8A66FF}" dt="2023-02-26T04:56:22.154" v="0" actId="47"/>
        <pc:sldMkLst>
          <pc:docMk/>
          <pc:sldMk cId="0" sldId="459"/>
        </pc:sldMkLst>
      </pc:sldChg>
      <pc:sldChg chg="del">
        <pc:chgData name="Wei Li" userId="fae33518c2e5a771" providerId="LiveId" clId="{8B7BDEAE-90A0-4B01-A5A7-C6A0CE8A66FF}" dt="2023-02-26T04:56:22.154" v="0" actId="47"/>
        <pc:sldMkLst>
          <pc:docMk/>
          <pc:sldMk cId="0" sldId="460"/>
        </pc:sldMkLst>
      </pc:sldChg>
      <pc:sldChg chg="del">
        <pc:chgData name="Wei Li" userId="fae33518c2e5a771" providerId="LiveId" clId="{8B7BDEAE-90A0-4B01-A5A7-C6A0CE8A66FF}" dt="2023-02-26T05:01:07.338" v="54" actId="47"/>
        <pc:sldMkLst>
          <pc:docMk/>
          <pc:sldMk cId="0" sldId="461"/>
        </pc:sldMkLst>
      </pc:sldChg>
      <pc:sldChg chg="del">
        <pc:chgData name="Wei Li" userId="fae33518c2e5a771" providerId="LiveId" clId="{8B7BDEAE-90A0-4B01-A5A7-C6A0CE8A66FF}" dt="2023-02-26T05:01:51.314" v="55" actId="47"/>
        <pc:sldMkLst>
          <pc:docMk/>
          <pc:sldMk cId="0" sldId="545"/>
        </pc:sldMkLst>
      </pc:sldChg>
      <pc:sldChg chg="del">
        <pc:chgData name="Wei Li" userId="fae33518c2e5a771" providerId="LiveId" clId="{8B7BDEAE-90A0-4B01-A5A7-C6A0CE8A66FF}" dt="2023-02-26T05:01:51.314" v="55" actId="47"/>
        <pc:sldMkLst>
          <pc:docMk/>
          <pc:sldMk cId="0" sldId="562"/>
        </pc:sldMkLst>
      </pc:sldChg>
      <pc:sldChg chg="modSp mod">
        <pc:chgData name="Wei Li" userId="fae33518c2e5a771" providerId="LiveId" clId="{8B7BDEAE-90A0-4B01-A5A7-C6A0CE8A66FF}" dt="2023-03-01T04:10:40.453" v="458" actId="20577"/>
        <pc:sldMkLst>
          <pc:docMk/>
          <pc:sldMk cId="2860659358" sldId="593"/>
        </pc:sldMkLst>
        <pc:graphicFrameChg chg="mod modGraphic">
          <ac:chgData name="Wei Li" userId="fae33518c2e5a771" providerId="LiveId" clId="{8B7BDEAE-90A0-4B01-A5A7-C6A0CE8A66FF}" dt="2023-03-01T04:10:40.453" v="458" actId="20577"/>
          <ac:graphicFrameMkLst>
            <pc:docMk/>
            <pc:sldMk cId="2860659358" sldId="593"/>
            <ac:graphicFrameMk id="4" creationId="{EC597273-84D6-2442-B74C-A9F4FA0B2553}"/>
          </ac:graphicFrameMkLst>
        </pc:graphicFrameChg>
      </pc:sldChg>
      <pc:sldChg chg="del">
        <pc:chgData name="Wei Li" userId="fae33518c2e5a771" providerId="LiveId" clId="{8B7BDEAE-90A0-4B01-A5A7-C6A0CE8A66FF}" dt="2023-02-26T05:01:51.314" v="55" actId="47"/>
        <pc:sldMkLst>
          <pc:docMk/>
          <pc:sldMk cId="2011623183" sldId="595"/>
        </pc:sldMkLst>
      </pc:sldChg>
      <pc:sldChg chg="del">
        <pc:chgData name="Wei Li" userId="fae33518c2e5a771" providerId="LiveId" clId="{8B7BDEAE-90A0-4B01-A5A7-C6A0CE8A66FF}" dt="2023-02-26T05:01:51.314" v="55" actId="47"/>
        <pc:sldMkLst>
          <pc:docMk/>
          <pc:sldMk cId="2839671716" sldId="597"/>
        </pc:sldMkLst>
      </pc:sldChg>
      <pc:sldChg chg="del">
        <pc:chgData name="Wei Li" userId="fae33518c2e5a771" providerId="LiveId" clId="{8B7BDEAE-90A0-4B01-A5A7-C6A0CE8A66FF}" dt="2023-02-26T05:01:51.314" v="55" actId="47"/>
        <pc:sldMkLst>
          <pc:docMk/>
          <pc:sldMk cId="3053333720" sldId="628"/>
        </pc:sldMkLst>
      </pc:sldChg>
      <pc:sldChg chg="del">
        <pc:chgData name="Wei Li" userId="fae33518c2e5a771" providerId="LiveId" clId="{8B7BDEAE-90A0-4B01-A5A7-C6A0CE8A66FF}" dt="2023-02-26T05:01:51.314" v="55" actId="47"/>
        <pc:sldMkLst>
          <pc:docMk/>
          <pc:sldMk cId="256439359" sldId="630"/>
        </pc:sldMkLst>
      </pc:sldChg>
      <pc:sldChg chg="del">
        <pc:chgData name="Wei Li" userId="fae33518c2e5a771" providerId="LiveId" clId="{8B7BDEAE-90A0-4B01-A5A7-C6A0CE8A66FF}" dt="2023-02-26T05:01:51.314" v="55" actId="47"/>
        <pc:sldMkLst>
          <pc:docMk/>
          <pc:sldMk cId="1420275137" sldId="631"/>
        </pc:sldMkLst>
      </pc:sldChg>
      <pc:sldChg chg="del">
        <pc:chgData name="Wei Li" userId="fae33518c2e5a771" providerId="LiveId" clId="{8B7BDEAE-90A0-4B01-A5A7-C6A0CE8A66FF}" dt="2023-02-26T05:01:51.314" v="55" actId="47"/>
        <pc:sldMkLst>
          <pc:docMk/>
          <pc:sldMk cId="3745130723" sldId="632"/>
        </pc:sldMkLst>
      </pc:sldChg>
      <pc:sldChg chg="del">
        <pc:chgData name="Wei Li" userId="fae33518c2e5a771" providerId="LiveId" clId="{8B7BDEAE-90A0-4B01-A5A7-C6A0CE8A66FF}" dt="2023-02-26T05:01:51.314" v="55" actId="47"/>
        <pc:sldMkLst>
          <pc:docMk/>
          <pc:sldMk cId="3793534256" sldId="633"/>
        </pc:sldMkLst>
      </pc:sldChg>
      <pc:sldChg chg="del">
        <pc:chgData name="Wei Li" userId="fae33518c2e5a771" providerId="LiveId" clId="{8B7BDEAE-90A0-4B01-A5A7-C6A0CE8A66FF}" dt="2023-02-26T05:01:51.314" v="55" actId="47"/>
        <pc:sldMkLst>
          <pc:docMk/>
          <pc:sldMk cId="4072424454" sldId="634"/>
        </pc:sldMkLst>
      </pc:sldChg>
      <pc:sldChg chg="del">
        <pc:chgData name="Wei Li" userId="fae33518c2e5a771" providerId="LiveId" clId="{8B7BDEAE-90A0-4B01-A5A7-C6A0CE8A66FF}" dt="2023-02-26T05:01:51.314" v="55" actId="47"/>
        <pc:sldMkLst>
          <pc:docMk/>
          <pc:sldMk cId="3894305625" sldId="635"/>
        </pc:sldMkLst>
      </pc:sldChg>
      <pc:sldChg chg="del">
        <pc:chgData name="Wei Li" userId="fae33518c2e5a771" providerId="LiveId" clId="{8B7BDEAE-90A0-4B01-A5A7-C6A0CE8A66FF}" dt="2023-02-26T05:01:51.314" v="55" actId="47"/>
        <pc:sldMkLst>
          <pc:docMk/>
          <pc:sldMk cId="3753111373" sldId="636"/>
        </pc:sldMkLst>
      </pc:sldChg>
      <pc:sldChg chg="del">
        <pc:chgData name="Wei Li" userId="fae33518c2e5a771" providerId="LiveId" clId="{8B7BDEAE-90A0-4B01-A5A7-C6A0CE8A66FF}" dt="2023-02-26T05:01:51.314" v="55" actId="47"/>
        <pc:sldMkLst>
          <pc:docMk/>
          <pc:sldMk cId="74892312" sldId="638"/>
        </pc:sldMkLst>
      </pc:sldChg>
      <pc:sldChg chg="del">
        <pc:chgData name="Wei Li" userId="fae33518c2e5a771" providerId="LiveId" clId="{8B7BDEAE-90A0-4B01-A5A7-C6A0CE8A66FF}" dt="2023-02-26T05:01:51.314" v="55" actId="47"/>
        <pc:sldMkLst>
          <pc:docMk/>
          <pc:sldMk cId="75974869" sldId="639"/>
        </pc:sldMkLst>
      </pc:sldChg>
      <pc:sldChg chg="del">
        <pc:chgData name="Wei Li" userId="fae33518c2e5a771" providerId="LiveId" clId="{8B7BDEAE-90A0-4B01-A5A7-C6A0CE8A66FF}" dt="2023-02-26T05:01:51.314" v="55" actId="47"/>
        <pc:sldMkLst>
          <pc:docMk/>
          <pc:sldMk cId="4045205327" sldId="640"/>
        </pc:sldMkLst>
      </pc:sldChg>
      <pc:sldChg chg="modSp mod">
        <pc:chgData name="Wei Li" userId="fae33518c2e5a771" providerId="LiveId" clId="{8B7BDEAE-90A0-4B01-A5A7-C6A0CE8A66FF}" dt="2023-02-26T05:21:26.532" v="443" actId="255"/>
        <pc:sldMkLst>
          <pc:docMk/>
          <pc:sldMk cId="4265739660" sldId="791"/>
        </pc:sldMkLst>
        <pc:spChg chg="mod">
          <ac:chgData name="Wei Li" userId="fae33518c2e5a771" providerId="LiveId" clId="{8B7BDEAE-90A0-4B01-A5A7-C6A0CE8A66FF}" dt="2023-02-26T05:20:55.628" v="439" actId="20577"/>
          <ac:spMkLst>
            <pc:docMk/>
            <pc:sldMk cId="4265739660" sldId="791"/>
            <ac:spMk id="2" creationId="{00000000-0000-0000-0000-000000000000}"/>
          </ac:spMkLst>
        </pc:spChg>
        <pc:spChg chg="mod">
          <ac:chgData name="Wei Li" userId="fae33518c2e5a771" providerId="LiveId" clId="{8B7BDEAE-90A0-4B01-A5A7-C6A0CE8A66FF}" dt="2023-02-26T05:21:26.532" v="443" actId="255"/>
          <ac:spMkLst>
            <pc:docMk/>
            <pc:sldMk cId="4265739660" sldId="791"/>
            <ac:spMk id="14337" creationId="{00000000-0000-0000-0000-000000000000}"/>
          </ac:spMkLst>
        </pc:spChg>
      </pc:sldChg>
      <pc:sldChg chg="modSp mod">
        <pc:chgData name="Wei Li" userId="fae33518c2e5a771" providerId="LiveId" clId="{8B7BDEAE-90A0-4B01-A5A7-C6A0CE8A66FF}" dt="2023-02-26T05:08:14.826" v="180" actId="20577"/>
        <pc:sldMkLst>
          <pc:docMk/>
          <pc:sldMk cId="0" sldId="1614"/>
        </pc:sldMkLst>
        <pc:spChg chg="mod">
          <ac:chgData name="Wei Li" userId="fae33518c2e5a771" providerId="LiveId" clId="{8B7BDEAE-90A0-4B01-A5A7-C6A0CE8A66FF}" dt="2023-02-26T05:08:14.826" v="180" actId="20577"/>
          <ac:spMkLst>
            <pc:docMk/>
            <pc:sldMk cId="0" sldId="1614"/>
            <ac:spMk id="3" creationId="{0DFA149E-1499-1A1A-3595-9F887A230A39}"/>
          </ac:spMkLst>
        </pc:spChg>
        <pc:spChg chg="mod">
          <ac:chgData name="Wei Li" userId="fae33518c2e5a771" providerId="LiveId" clId="{8B7BDEAE-90A0-4B01-A5A7-C6A0CE8A66FF}" dt="2023-02-26T05:06:10.201" v="114" actId="20577"/>
          <ac:spMkLst>
            <pc:docMk/>
            <pc:sldMk cId="0" sldId="1614"/>
            <ac:spMk id="1981" creationId="{00000000-0000-0000-0000-000000000000}"/>
          </ac:spMkLst>
        </pc:spChg>
      </pc:sldChg>
      <pc:sldChg chg="modSp mod">
        <pc:chgData name="Wei Li" userId="fae33518c2e5a771" providerId="LiveId" clId="{8B7BDEAE-90A0-4B01-A5A7-C6A0CE8A66FF}" dt="2023-02-26T05:11:13.591" v="211"/>
        <pc:sldMkLst>
          <pc:docMk/>
          <pc:sldMk cId="2948737989" sldId="3890"/>
        </pc:sldMkLst>
        <pc:spChg chg="mod">
          <ac:chgData name="Wei Li" userId="fae33518c2e5a771" providerId="LiveId" clId="{8B7BDEAE-90A0-4B01-A5A7-C6A0CE8A66FF}" dt="2023-02-26T05:11:13.591" v="211"/>
          <ac:spMkLst>
            <pc:docMk/>
            <pc:sldMk cId="2948737989" sldId="3890"/>
            <ac:spMk id="9221" creationId="{1963743E-278D-4EB4-B42D-E105CC2F7DE7}"/>
          </ac:spMkLst>
        </pc:spChg>
        <pc:spChg chg="mod">
          <ac:chgData name="Wei Li" userId="fae33518c2e5a771" providerId="LiveId" clId="{8B7BDEAE-90A0-4B01-A5A7-C6A0CE8A66FF}" dt="2023-02-26T05:10:50.159" v="210" actId="20577"/>
          <ac:spMkLst>
            <pc:docMk/>
            <pc:sldMk cId="2948737989" sldId="3890"/>
            <ac:spMk id="392195" creationId="{00000000-0000-0000-0000-000000000000}"/>
          </ac:spMkLst>
        </pc:spChg>
      </pc:sldChg>
      <pc:sldChg chg="modSp mod">
        <pc:chgData name="Wei Li" userId="fae33518c2e5a771" providerId="LiveId" clId="{8B7BDEAE-90A0-4B01-A5A7-C6A0CE8A66FF}" dt="2023-02-26T05:08:31.006" v="183" actId="20577"/>
        <pc:sldMkLst>
          <pc:docMk/>
          <pc:sldMk cId="2762501048" sldId="5383"/>
        </pc:sldMkLst>
        <pc:spChg chg="mod">
          <ac:chgData name="Wei Li" userId="fae33518c2e5a771" providerId="LiveId" clId="{8B7BDEAE-90A0-4B01-A5A7-C6A0CE8A66FF}" dt="2023-02-26T05:08:31.006" v="183" actId="20577"/>
          <ac:spMkLst>
            <pc:docMk/>
            <pc:sldMk cId="2762501048" sldId="5383"/>
            <ac:spMk id="3" creationId="{0DFA149E-1499-1A1A-3595-9F887A230A39}"/>
          </ac:spMkLst>
        </pc:spChg>
        <pc:spChg chg="mod">
          <ac:chgData name="Wei Li" userId="fae33518c2e5a771" providerId="LiveId" clId="{8B7BDEAE-90A0-4B01-A5A7-C6A0CE8A66FF}" dt="2023-02-26T05:07:24.873" v="157" actId="20577"/>
          <ac:spMkLst>
            <pc:docMk/>
            <pc:sldMk cId="2762501048" sldId="5383"/>
            <ac:spMk id="1981" creationId="{00000000-0000-0000-0000-000000000000}"/>
          </ac:spMkLst>
        </pc:spChg>
      </pc:sldChg>
      <pc:sldChg chg="del">
        <pc:chgData name="Wei Li" userId="fae33518c2e5a771" providerId="LiveId" clId="{8B7BDEAE-90A0-4B01-A5A7-C6A0CE8A66FF}" dt="2023-02-26T04:56:22.154" v="0" actId="47"/>
        <pc:sldMkLst>
          <pc:docMk/>
          <pc:sldMk cId="0" sldId="5451"/>
        </pc:sldMkLst>
      </pc:sldChg>
      <pc:sldChg chg="del">
        <pc:chgData name="Wei Li" userId="fae33518c2e5a771" providerId="LiveId" clId="{8B7BDEAE-90A0-4B01-A5A7-C6A0CE8A66FF}" dt="2023-02-26T04:56:22.154" v="0" actId="47"/>
        <pc:sldMkLst>
          <pc:docMk/>
          <pc:sldMk cId="0" sldId="5452"/>
        </pc:sldMkLst>
      </pc:sldChg>
      <pc:sldChg chg="del">
        <pc:chgData name="Wei Li" userId="fae33518c2e5a771" providerId="LiveId" clId="{8B7BDEAE-90A0-4B01-A5A7-C6A0CE8A66FF}" dt="2023-02-26T04:56:22.154" v="0" actId="47"/>
        <pc:sldMkLst>
          <pc:docMk/>
          <pc:sldMk cId="0" sldId="5453"/>
        </pc:sldMkLst>
      </pc:sldChg>
      <pc:sldChg chg="del">
        <pc:chgData name="Wei Li" userId="fae33518c2e5a771" providerId="LiveId" clId="{8B7BDEAE-90A0-4B01-A5A7-C6A0CE8A66FF}" dt="2023-02-26T04:56:22.154" v="0" actId="47"/>
        <pc:sldMkLst>
          <pc:docMk/>
          <pc:sldMk cId="0" sldId="5454"/>
        </pc:sldMkLst>
      </pc:sldChg>
      <pc:sldChg chg="del">
        <pc:chgData name="Wei Li" userId="fae33518c2e5a771" providerId="LiveId" clId="{8B7BDEAE-90A0-4B01-A5A7-C6A0CE8A66FF}" dt="2023-02-26T04:56:22.154" v="0" actId="47"/>
        <pc:sldMkLst>
          <pc:docMk/>
          <pc:sldMk cId="0" sldId="5455"/>
        </pc:sldMkLst>
      </pc:sldChg>
      <pc:sldChg chg="del">
        <pc:chgData name="Wei Li" userId="fae33518c2e5a771" providerId="LiveId" clId="{8B7BDEAE-90A0-4B01-A5A7-C6A0CE8A66FF}" dt="2023-02-26T04:56:22.154" v="0" actId="47"/>
        <pc:sldMkLst>
          <pc:docMk/>
          <pc:sldMk cId="0" sldId="5456"/>
        </pc:sldMkLst>
      </pc:sldChg>
      <pc:sldChg chg="del">
        <pc:chgData name="Wei Li" userId="fae33518c2e5a771" providerId="LiveId" clId="{8B7BDEAE-90A0-4B01-A5A7-C6A0CE8A66FF}" dt="2023-02-26T05:01:07.338" v="54" actId="47"/>
        <pc:sldMkLst>
          <pc:docMk/>
          <pc:sldMk cId="0" sldId="5457"/>
        </pc:sldMkLst>
      </pc:sldChg>
      <pc:sldChg chg="del">
        <pc:chgData name="Wei Li" userId="fae33518c2e5a771" providerId="LiveId" clId="{8B7BDEAE-90A0-4B01-A5A7-C6A0CE8A66FF}" dt="2023-02-26T05:01:07.338" v="54" actId="47"/>
        <pc:sldMkLst>
          <pc:docMk/>
          <pc:sldMk cId="0" sldId="5458"/>
        </pc:sldMkLst>
      </pc:sldChg>
      <pc:sldChg chg="del">
        <pc:chgData name="Wei Li" userId="fae33518c2e5a771" providerId="LiveId" clId="{8B7BDEAE-90A0-4B01-A5A7-C6A0CE8A66FF}" dt="2023-02-26T05:13:30.158" v="212" actId="47"/>
        <pc:sldMkLst>
          <pc:docMk/>
          <pc:sldMk cId="3549678864" sldId="5459"/>
        </pc:sldMkLst>
      </pc:sldChg>
      <pc:sldChg chg="del">
        <pc:chgData name="Wei Li" userId="fae33518c2e5a771" providerId="LiveId" clId="{8B7BDEAE-90A0-4B01-A5A7-C6A0CE8A66FF}" dt="2023-02-26T05:13:30.158" v="212" actId="47"/>
        <pc:sldMkLst>
          <pc:docMk/>
          <pc:sldMk cId="3827249255" sldId="5460"/>
        </pc:sldMkLst>
      </pc:sldChg>
      <pc:sldChg chg="del">
        <pc:chgData name="Wei Li" userId="fae33518c2e5a771" providerId="LiveId" clId="{8B7BDEAE-90A0-4B01-A5A7-C6A0CE8A66FF}" dt="2023-02-26T05:13:30.158" v="212" actId="47"/>
        <pc:sldMkLst>
          <pc:docMk/>
          <pc:sldMk cId="2776858744" sldId="5461"/>
        </pc:sldMkLst>
      </pc:sldChg>
      <pc:sldChg chg="del">
        <pc:chgData name="Wei Li" userId="fae33518c2e5a771" providerId="LiveId" clId="{8B7BDEAE-90A0-4B01-A5A7-C6A0CE8A66FF}" dt="2023-02-26T05:13:30.158" v="212" actId="47"/>
        <pc:sldMkLst>
          <pc:docMk/>
          <pc:sldMk cId="1452295950" sldId="5462"/>
        </pc:sldMkLst>
      </pc:sldChg>
      <pc:sldChg chg="del">
        <pc:chgData name="Wei Li" userId="fae33518c2e5a771" providerId="LiveId" clId="{8B7BDEAE-90A0-4B01-A5A7-C6A0CE8A66FF}" dt="2023-02-26T05:13:30.158" v="212" actId="47"/>
        <pc:sldMkLst>
          <pc:docMk/>
          <pc:sldMk cId="3237149744" sldId="5463"/>
        </pc:sldMkLst>
      </pc:sldChg>
      <pc:sldChg chg="del">
        <pc:chgData name="Wei Li" userId="fae33518c2e5a771" providerId="LiveId" clId="{8B7BDEAE-90A0-4B01-A5A7-C6A0CE8A66FF}" dt="2023-02-26T05:13:30.158" v="212" actId="47"/>
        <pc:sldMkLst>
          <pc:docMk/>
          <pc:sldMk cId="3119817525" sldId="5464"/>
        </pc:sldMkLst>
      </pc:sldChg>
      <pc:sldChg chg="del">
        <pc:chgData name="Wei Li" userId="fae33518c2e5a771" providerId="LiveId" clId="{8B7BDEAE-90A0-4B01-A5A7-C6A0CE8A66FF}" dt="2023-02-26T05:08:59.010" v="184" actId="47"/>
        <pc:sldMkLst>
          <pc:docMk/>
          <pc:sldMk cId="589728486" sldId="5465"/>
        </pc:sldMkLst>
      </pc:sldChg>
      <pc:sldChg chg="modSp mod">
        <pc:chgData name="Wei Li" userId="fae33518c2e5a771" providerId="LiveId" clId="{8B7BDEAE-90A0-4B01-A5A7-C6A0CE8A66FF}" dt="2023-02-26T04:59:42.889" v="53" actId="20577"/>
        <pc:sldMkLst>
          <pc:docMk/>
          <pc:sldMk cId="0" sldId="5466"/>
        </pc:sldMkLst>
        <pc:spChg chg="mod">
          <ac:chgData name="Wei Li" userId="fae33518c2e5a771" providerId="LiveId" clId="{8B7BDEAE-90A0-4B01-A5A7-C6A0CE8A66FF}" dt="2023-02-26T04:59:42.889" v="53" actId="20577"/>
          <ac:spMkLst>
            <pc:docMk/>
            <pc:sldMk cId="0" sldId="5466"/>
            <ac:spMk id="6" creationId="{3346F5CA-AA4C-E627-D21C-1738C2F60407}"/>
          </ac:spMkLst>
        </pc:spChg>
      </pc:sldChg>
      <pc:sldChg chg="modSp mod">
        <pc:chgData name="Wei Li" userId="fae33518c2e5a771" providerId="LiveId" clId="{8B7BDEAE-90A0-4B01-A5A7-C6A0CE8A66FF}" dt="2023-02-26T04:58:05.613" v="2" actId="27636"/>
        <pc:sldMkLst>
          <pc:docMk/>
          <pc:sldMk cId="0" sldId="5468"/>
        </pc:sldMkLst>
        <pc:spChg chg="mod">
          <ac:chgData name="Wei Li" userId="fae33518c2e5a771" providerId="LiveId" clId="{8B7BDEAE-90A0-4B01-A5A7-C6A0CE8A66FF}" dt="2023-02-26T04:58:05.613" v="2" actId="27636"/>
          <ac:spMkLst>
            <pc:docMk/>
            <pc:sldMk cId="0" sldId="5468"/>
            <ac:spMk id="154" creationId="{00000000-0000-0000-0000-000000000000}"/>
          </ac:spMkLst>
        </pc:spChg>
      </pc:sldChg>
      <pc:sldChg chg="del">
        <pc:chgData name="Wei Li" userId="fae33518c2e5a771" providerId="LiveId" clId="{8B7BDEAE-90A0-4B01-A5A7-C6A0CE8A66FF}" dt="2023-02-26T04:56:27.499" v="1" actId="47"/>
        <pc:sldMkLst>
          <pc:docMk/>
          <pc:sldMk cId="3353453401" sldId="5468"/>
        </pc:sldMkLst>
      </pc:sldChg>
      <pc:sldChg chg="modSp mod">
        <pc:chgData name="Wei Li" userId="fae33518c2e5a771" providerId="LiveId" clId="{8B7BDEAE-90A0-4B01-A5A7-C6A0CE8A66FF}" dt="2023-02-26T04:58:05.625" v="3" actId="27636"/>
        <pc:sldMkLst>
          <pc:docMk/>
          <pc:sldMk cId="0" sldId="5469"/>
        </pc:sldMkLst>
        <pc:spChg chg="mod">
          <ac:chgData name="Wei Li" userId="fae33518c2e5a771" providerId="LiveId" clId="{8B7BDEAE-90A0-4B01-A5A7-C6A0CE8A66FF}" dt="2023-02-26T04:58:05.625" v="3" actId="27636"/>
          <ac:spMkLst>
            <pc:docMk/>
            <pc:sldMk cId="0" sldId="5469"/>
            <ac:spMk id="158" creationId="{00000000-0000-0000-0000-000000000000}"/>
          </ac:spMkLst>
        </pc:spChg>
      </pc:sldChg>
      <pc:sldChg chg="modSp mod">
        <pc:chgData name="Wei Li" userId="fae33518c2e5a771" providerId="LiveId" clId="{8B7BDEAE-90A0-4B01-A5A7-C6A0CE8A66FF}" dt="2023-02-26T04:58:05.633" v="4" actId="27636"/>
        <pc:sldMkLst>
          <pc:docMk/>
          <pc:sldMk cId="0" sldId="5470"/>
        </pc:sldMkLst>
        <pc:spChg chg="mod">
          <ac:chgData name="Wei Li" userId="fae33518c2e5a771" providerId="LiveId" clId="{8B7BDEAE-90A0-4B01-A5A7-C6A0CE8A66FF}" dt="2023-02-26T04:58:05.633" v="4" actId="27636"/>
          <ac:spMkLst>
            <pc:docMk/>
            <pc:sldMk cId="0" sldId="5470"/>
            <ac:spMk id="162" creationId="{00000000-0000-0000-0000-000000000000}"/>
          </ac:spMkLst>
        </pc:spChg>
      </pc:sldChg>
      <pc:sldChg chg="modSp mod">
        <pc:chgData name="Wei Li" userId="fae33518c2e5a771" providerId="LiveId" clId="{8B7BDEAE-90A0-4B01-A5A7-C6A0CE8A66FF}" dt="2023-02-26T04:58:05.637" v="5" actId="27636"/>
        <pc:sldMkLst>
          <pc:docMk/>
          <pc:sldMk cId="0" sldId="5471"/>
        </pc:sldMkLst>
        <pc:spChg chg="mod">
          <ac:chgData name="Wei Li" userId="fae33518c2e5a771" providerId="LiveId" clId="{8B7BDEAE-90A0-4B01-A5A7-C6A0CE8A66FF}" dt="2023-02-26T04:58:05.637" v="5" actId="27636"/>
          <ac:spMkLst>
            <pc:docMk/>
            <pc:sldMk cId="0" sldId="5471"/>
            <ac:spMk id="166" creationId="{00000000-0000-0000-0000-000000000000}"/>
          </ac:spMkLst>
        </pc:spChg>
      </pc:sldChg>
      <pc:sldChg chg="modSp mod">
        <pc:chgData name="Wei Li" userId="fae33518c2e5a771" providerId="LiveId" clId="{8B7BDEAE-90A0-4B01-A5A7-C6A0CE8A66FF}" dt="2023-02-26T04:58:05.641" v="6" actId="27636"/>
        <pc:sldMkLst>
          <pc:docMk/>
          <pc:sldMk cId="0" sldId="5472"/>
        </pc:sldMkLst>
        <pc:spChg chg="mod">
          <ac:chgData name="Wei Li" userId="fae33518c2e5a771" providerId="LiveId" clId="{8B7BDEAE-90A0-4B01-A5A7-C6A0CE8A66FF}" dt="2023-02-26T04:58:05.641" v="6" actId="27636"/>
          <ac:spMkLst>
            <pc:docMk/>
            <pc:sldMk cId="0" sldId="5472"/>
            <ac:spMk id="170" creationId="{00000000-0000-0000-0000-000000000000}"/>
          </ac:spMkLst>
        </pc:spChg>
      </pc:sldChg>
      <pc:sldChg chg="del">
        <pc:chgData name="Wei Li" userId="fae33518c2e5a771" providerId="LiveId" clId="{8B7BDEAE-90A0-4B01-A5A7-C6A0CE8A66FF}" dt="2023-02-26T04:56:27.499" v="1" actId="47"/>
        <pc:sldMkLst>
          <pc:docMk/>
          <pc:sldMk cId="3068167800" sldId="5472"/>
        </pc:sldMkLst>
      </pc:sldChg>
      <pc:sldChg chg="modSp mod">
        <pc:chgData name="Wei Li" userId="fae33518c2e5a771" providerId="LiveId" clId="{8B7BDEAE-90A0-4B01-A5A7-C6A0CE8A66FF}" dt="2023-02-26T04:58:05.649" v="7" actId="27636"/>
        <pc:sldMkLst>
          <pc:docMk/>
          <pc:sldMk cId="0" sldId="5473"/>
        </pc:sldMkLst>
        <pc:spChg chg="mod">
          <ac:chgData name="Wei Li" userId="fae33518c2e5a771" providerId="LiveId" clId="{8B7BDEAE-90A0-4B01-A5A7-C6A0CE8A66FF}" dt="2023-02-26T04:58:05.649" v="7" actId="27636"/>
          <ac:spMkLst>
            <pc:docMk/>
            <pc:sldMk cId="0" sldId="5473"/>
            <ac:spMk id="174" creationId="{00000000-0000-0000-0000-000000000000}"/>
          </ac:spMkLst>
        </pc:spChg>
      </pc:sldChg>
      <pc:sldChg chg="del">
        <pc:chgData name="Wei Li" userId="fae33518c2e5a771" providerId="LiveId" clId="{8B7BDEAE-90A0-4B01-A5A7-C6A0CE8A66FF}" dt="2023-02-26T04:56:27.499" v="1" actId="47"/>
        <pc:sldMkLst>
          <pc:docMk/>
          <pc:sldMk cId="351336212" sldId="5473"/>
        </pc:sldMkLst>
      </pc:sldChg>
      <pc:sldChg chg="modSp mod">
        <pc:chgData name="Wei Li" userId="fae33518c2e5a771" providerId="LiveId" clId="{8B7BDEAE-90A0-4B01-A5A7-C6A0CE8A66FF}" dt="2023-02-26T04:58:05.652" v="8" actId="27636"/>
        <pc:sldMkLst>
          <pc:docMk/>
          <pc:sldMk cId="0" sldId="5474"/>
        </pc:sldMkLst>
        <pc:spChg chg="mod">
          <ac:chgData name="Wei Li" userId="fae33518c2e5a771" providerId="LiveId" clId="{8B7BDEAE-90A0-4B01-A5A7-C6A0CE8A66FF}" dt="2023-02-26T04:58:05.652" v="8" actId="27636"/>
          <ac:spMkLst>
            <pc:docMk/>
            <pc:sldMk cId="0" sldId="5474"/>
            <ac:spMk id="178" creationId="{00000000-0000-0000-0000-000000000000}"/>
          </ac:spMkLst>
        </pc:spChg>
      </pc:sldChg>
      <pc:sldChg chg="del">
        <pc:chgData name="Wei Li" userId="fae33518c2e5a771" providerId="LiveId" clId="{8B7BDEAE-90A0-4B01-A5A7-C6A0CE8A66FF}" dt="2023-02-26T04:56:27.499" v="1" actId="47"/>
        <pc:sldMkLst>
          <pc:docMk/>
          <pc:sldMk cId="2056169916" sldId="5474"/>
        </pc:sldMkLst>
      </pc:sldChg>
      <pc:sldChg chg="del">
        <pc:chgData name="Wei Li" userId="fae33518c2e5a771" providerId="LiveId" clId="{8B7BDEAE-90A0-4B01-A5A7-C6A0CE8A66FF}" dt="2023-02-26T04:56:27.499" v="1" actId="47"/>
        <pc:sldMkLst>
          <pc:docMk/>
          <pc:sldMk cId="326825561" sldId="5475"/>
        </pc:sldMkLst>
      </pc:sldChg>
      <pc:sldChg chg="del">
        <pc:chgData name="Wei Li" userId="fae33518c2e5a771" providerId="LiveId" clId="{8B7BDEAE-90A0-4B01-A5A7-C6A0CE8A66FF}" dt="2023-02-26T04:56:27.499" v="1" actId="47"/>
        <pc:sldMkLst>
          <pc:docMk/>
          <pc:sldMk cId="1511368448" sldId="5476"/>
        </pc:sldMkLst>
      </pc:sldChg>
      <pc:sldChg chg="modSp mod">
        <pc:chgData name="Wei Li" userId="fae33518c2e5a771" providerId="LiveId" clId="{8B7BDEAE-90A0-4B01-A5A7-C6A0CE8A66FF}" dt="2023-02-26T04:59:18.988" v="10" actId="27636"/>
        <pc:sldMkLst>
          <pc:docMk/>
          <pc:sldMk cId="0" sldId="5485"/>
        </pc:sldMkLst>
        <pc:spChg chg="mod">
          <ac:chgData name="Wei Li" userId="fae33518c2e5a771" providerId="LiveId" clId="{8B7BDEAE-90A0-4B01-A5A7-C6A0CE8A66FF}" dt="2023-02-26T04:59:18.988" v="10" actId="27636"/>
          <ac:spMkLst>
            <pc:docMk/>
            <pc:sldMk cId="0" sldId="5485"/>
            <ac:spMk id="154" creationId="{00000000-0000-0000-0000-000000000000}"/>
          </ac:spMkLst>
        </pc:spChg>
      </pc:sldChg>
      <pc:sldChg chg="modSp mod">
        <pc:chgData name="Wei Li" userId="fae33518c2e5a771" providerId="LiveId" clId="{8B7BDEAE-90A0-4B01-A5A7-C6A0CE8A66FF}" dt="2023-02-26T04:59:19.024" v="11" actId="27636"/>
        <pc:sldMkLst>
          <pc:docMk/>
          <pc:sldMk cId="0" sldId="5486"/>
        </pc:sldMkLst>
        <pc:spChg chg="mod">
          <ac:chgData name="Wei Li" userId="fae33518c2e5a771" providerId="LiveId" clId="{8B7BDEAE-90A0-4B01-A5A7-C6A0CE8A66FF}" dt="2023-02-26T04:59:19.024" v="11" actId="27636"/>
          <ac:spMkLst>
            <pc:docMk/>
            <pc:sldMk cId="0" sldId="5486"/>
            <ac:spMk id="157" creationId="{00000000-0000-0000-0000-000000000000}"/>
          </ac:spMkLst>
        </pc:spChg>
      </pc:sldChg>
      <pc:sldChg chg="modSp add mod">
        <pc:chgData name="Wei Li" userId="fae33518c2e5a771" providerId="LiveId" clId="{8B7BDEAE-90A0-4B01-A5A7-C6A0CE8A66FF}" dt="2023-02-26T05:22:16.452" v="450" actId="20577"/>
        <pc:sldMkLst>
          <pc:docMk/>
          <pc:sldMk cId="1371344313" sldId="5497"/>
        </pc:sldMkLst>
        <pc:spChg chg="mod">
          <ac:chgData name="Wei Li" userId="fae33518c2e5a771" providerId="LiveId" clId="{8B7BDEAE-90A0-4B01-A5A7-C6A0CE8A66FF}" dt="2023-02-26T05:22:16.452" v="450" actId="20577"/>
          <ac:spMkLst>
            <pc:docMk/>
            <pc:sldMk cId="1371344313" sldId="5497"/>
            <ac:spMk id="2" creationId="{00000000-0000-0000-0000-000000000000}"/>
          </ac:spMkLst>
        </pc:spChg>
        <pc:spChg chg="mod">
          <ac:chgData name="Wei Li" userId="fae33518c2e5a771" providerId="LiveId" clId="{8B7BDEAE-90A0-4B01-A5A7-C6A0CE8A66FF}" dt="2023-02-26T05:22:04.920" v="447" actId="6549"/>
          <ac:spMkLst>
            <pc:docMk/>
            <pc:sldMk cId="1371344313" sldId="5497"/>
            <ac:spMk id="14337" creationId="{00000000-0000-0000-0000-000000000000}"/>
          </ac:spMkLst>
        </pc:spChg>
      </pc:sldChg>
      <pc:sldChg chg="modSp add mod">
        <pc:chgData name="Wei Li" userId="fae33518c2e5a771" providerId="LiveId" clId="{8B7BDEAE-90A0-4B01-A5A7-C6A0CE8A66FF}" dt="2023-02-26T05:22:59.545" v="455"/>
        <pc:sldMkLst>
          <pc:docMk/>
          <pc:sldMk cId="3848957782" sldId="5498"/>
        </pc:sldMkLst>
        <pc:spChg chg="mod">
          <ac:chgData name="Wei Li" userId="fae33518c2e5a771" providerId="LiveId" clId="{8B7BDEAE-90A0-4B01-A5A7-C6A0CE8A66FF}" dt="2023-02-26T05:22:33.753" v="453" actId="20577"/>
          <ac:spMkLst>
            <pc:docMk/>
            <pc:sldMk cId="3848957782" sldId="5498"/>
            <ac:spMk id="2" creationId="{00000000-0000-0000-0000-000000000000}"/>
          </ac:spMkLst>
        </pc:spChg>
        <pc:spChg chg="mod">
          <ac:chgData name="Wei Li" userId="fae33518c2e5a771" providerId="LiveId" clId="{8B7BDEAE-90A0-4B01-A5A7-C6A0CE8A66FF}" dt="2023-02-26T05:22:59.545" v="455"/>
          <ac:spMkLst>
            <pc:docMk/>
            <pc:sldMk cId="3848957782" sldId="5498"/>
            <ac:spMk id="14337" creationId="{00000000-0000-0000-0000-000000000000}"/>
          </ac:spMkLst>
        </pc:spChg>
      </pc:sldChg>
      <pc:sldMasterChg chg="del delSldLayout">
        <pc:chgData name="Wei Li" userId="fae33518c2e5a771" providerId="LiveId" clId="{8B7BDEAE-90A0-4B01-A5A7-C6A0CE8A66FF}" dt="2023-02-26T05:01:07.338" v="54" actId="47"/>
        <pc:sldMasterMkLst>
          <pc:docMk/>
          <pc:sldMasterMk cId="885529186" sldId="2147487890"/>
        </pc:sldMasterMkLst>
        <pc:sldLayoutChg chg="del">
          <pc:chgData name="Wei Li" userId="fae33518c2e5a771" providerId="LiveId" clId="{8B7BDEAE-90A0-4B01-A5A7-C6A0CE8A66FF}" dt="2023-02-26T05:01:07.338" v="54" actId="47"/>
          <pc:sldLayoutMkLst>
            <pc:docMk/>
            <pc:sldMasterMk cId="885529186" sldId="2147487890"/>
            <pc:sldLayoutMk cId="1697004407" sldId="2147487891"/>
          </pc:sldLayoutMkLst>
        </pc:sldLayoutChg>
        <pc:sldLayoutChg chg="del">
          <pc:chgData name="Wei Li" userId="fae33518c2e5a771" providerId="LiveId" clId="{8B7BDEAE-90A0-4B01-A5A7-C6A0CE8A66FF}" dt="2023-02-26T05:01:07.338" v="54" actId="47"/>
          <pc:sldLayoutMkLst>
            <pc:docMk/>
            <pc:sldMasterMk cId="885529186" sldId="2147487890"/>
            <pc:sldLayoutMk cId="2636162045" sldId="2147487892"/>
          </pc:sldLayoutMkLst>
        </pc:sldLayoutChg>
        <pc:sldLayoutChg chg="del">
          <pc:chgData name="Wei Li" userId="fae33518c2e5a771" providerId="LiveId" clId="{8B7BDEAE-90A0-4B01-A5A7-C6A0CE8A66FF}" dt="2023-02-26T05:01:07.338" v="54" actId="47"/>
          <pc:sldLayoutMkLst>
            <pc:docMk/>
            <pc:sldMasterMk cId="885529186" sldId="2147487890"/>
            <pc:sldLayoutMk cId="2320539409" sldId="2147487893"/>
          </pc:sldLayoutMkLst>
        </pc:sldLayoutChg>
        <pc:sldLayoutChg chg="del">
          <pc:chgData name="Wei Li" userId="fae33518c2e5a771" providerId="LiveId" clId="{8B7BDEAE-90A0-4B01-A5A7-C6A0CE8A66FF}" dt="2023-02-26T05:01:07.338" v="54" actId="47"/>
          <pc:sldLayoutMkLst>
            <pc:docMk/>
            <pc:sldMasterMk cId="885529186" sldId="2147487890"/>
            <pc:sldLayoutMk cId="2371760127" sldId="2147487894"/>
          </pc:sldLayoutMkLst>
        </pc:sldLayoutChg>
        <pc:sldLayoutChg chg="del">
          <pc:chgData name="Wei Li" userId="fae33518c2e5a771" providerId="LiveId" clId="{8B7BDEAE-90A0-4B01-A5A7-C6A0CE8A66FF}" dt="2023-02-26T05:01:07.338" v="54" actId="47"/>
          <pc:sldLayoutMkLst>
            <pc:docMk/>
            <pc:sldMasterMk cId="885529186" sldId="2147487890"/>
            <pc:sldLayoutMk cId="145986053" sldId="2147487895"/>
          </pc:sldLayoutMkLst>
        </pc:sldLayoutChg>
        <pc:sldLayoutChg chg="del">
          <pc:chgData name="Wei Li" userId="fae33518c2e5a771" providerId="LiveId" clId="{8B7BDEAE-90A0-4B01-A5A7-C6A0CE8A66FF}" dt="2023-02-26T05:01:07.338" v="54" actId="47"/>
          <pc:sldLayoutMkLst>
            <pc:docMk/>
            <pc:sldMasterMk cId="885529186" sldId="2147487890"/>
            <pc:sldLayoutMk cId="525833600" sldId="2147487896"/>
          </pc:sldLayoutMkLst>
        </pc:sldLayoutChg>
        <pc:sldLayoutChg chg="del">
          <pc:chgData name="Wei Li" userId="fae33518c2e5a771" providerId="LiveId" clId="{8B7BDEAE-90A0-4B01-A5A7-C6A0CE8A66FF}" dt="2023-02-26T05:01:07.338" v="54" actId="47"/>
          <pc:sldLayoutMkLst>
            <pc:docMk/>
            <pc:sldMasterMk cId="885529186" sldId="2147487890"/>
            <pc:sldLayoutMk cId="452068977" sldId="2147487897"/>
          </pc:sldLayoutMkLst>
        </pc:sldLayoutChg>
        <pc:sldLayoutChg chg="del">
          <pc:chgData name="Wei Li" userId="fae33518c2e5a771" providerId="LiveId" clId="{8B7BDEAE-90A0-4B01-A5A7-C6A0CE8A66FF}" dt="2023-02-26T05:01:07.338" v="54" actId="47"/>
          <pc:sldLayoutMkLst>
            <pc:docMk/>
            <pc:sldMasterMk cId="885529186" sldId="2147487890"/>
            <pc:sldLayoutMk cId="2637752731" sldId="2147487898"/>
          </pc:sldLayoutMkLst>
        </pc:sldLayoutChg>
        <pc:sldLayoutChg chg="del">
          <pc:chgData name="Wei Li" userId="fae33518c2e5a771" providerId="LiveId" clId="{8B7BDEAE-90A0-4B01-A5A7-C6A0CE8A66FF}" dt="2023-02-26T05:01:07.338" v="54" actId="47"/>
          <pc:sldLayoutMkLst>
            <pc:docMk/>
            <pc:sldMasterMk cId="885529186" sldId="2147487890"/>
            <pc:sldLayoutMk cId="3075809283" sldId="2147487899"/>
          </pc:sldLayoutMkLst>
        </pc:sldLayoutChg>
        <pc:sldLayoutChg chg="del">
          <pc:chgData name="Wei Li" userId="fae33518c2e5a771" providerId="LiveId" clId="{8B7BDEAE-90A0-4B01-A5A7-C6A0CE8A66FF}" dt="2023-02-26T05:01:07.338" v="54" actId="47"/>
          <pc:sldLayoutMkLst>
            <pc:docMk/>
            <pc:sldMasterMk cId="885529186" sldId="2147487890"/>
            <pc:sldLayoutMk cId="513264016" sldId="2147487900"/>
          </pc:sldLayoutMkLst>
        </pc:sldLayoutChg>
        <pc:sldLayoutChg chg="del">
          <pc:chgData name="Wei Li" userId="fae33518c2e5a771" providerId="LiveId" clId="{8B7BDEAE-90A0-4B01-A5A7-C6A0CE8A66FF}" dt="2023-02-26T05:01:07.338" v="54" actId="47"/>
          <pc:sldLayoutMkLst>
            <pc:docMk/>
            <pc:sldMasterMk cId="885529186" sldId="2147487890"/>
            <pc:sldLayoutMk cId="303663344" sldId="2147487901"/>
          </pc:sldLayoutMkLst>
        </pc:sldLayoutChg>
      </pc:sldMasterChg>
      <pc:sldMasterChg chg="del delSldLayout">
        <pc:chgData name="Wei Li" userId="fae33518c2e5a771" providerId="LiveId" clId="{8B7BDEAE-90A0-4B01-A5A7-C6A0CE8A66FF}" dt="2023-02-26T04:56:22.154" v="0" actId="47"/>
        <pc:sldMasterMkLst>
          <pc:docMk/>
          <pc:sldMasterMk cId="3017150940" sldId="2147487902"/>
        </pc:sldMasterMkLst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3017150940" sldId="2147487902"/>
            <pc:sldLayoutMk cId="1555304403" sldId="2147487903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3017150940" sldId="2147487902"/>
            <pc:sldLayoutMk cId="3544301119" sldId="2147487904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3017150940" sldId="2147487902"/>
            <pc:sldLayoutMk cId="3855401450" sldId="2147487905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3017150940" sldId="2147487902"/>
            <pc:sldLayoutMk cId="2385167791" sldId="2147487906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3017150940" sldId="2147487902"/>
            <pc:sldLayoutMk cId="846025435" sldId="2147487907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3017150940" sldId="2147487902"/>
            <pc:sldLayoutMk cId="1397349611" sldId="2147487908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3017150940" sldId="2147487902"/>
            <pc:sldLayoutMk cId="3182808700" sldId="2147487909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3017150940" sldId="2147487902"/>
            <pc:sldLayoutMk cId="2122989448" sldId="2147487910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3017150940" sldId="2147487902"/>
            <pc:sldLayoutMk cId="896469955" sldId="2147487911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3017150940" sldId="2147487902"/>
            <pc:sldLayoutMk cId="1222231166" sldId="2147487912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3017150940" sldId="2147487902"/>
            <pc:sldLayoutMk cId="1878820612" sldId="2147487913"/>
          </pc:sldLayoutMkLst>
        </pc:sldLayoutChg>
      </pc:sldMasterChg>
      <pc:sldMasterChg chg="del delSldLayout">
        <pc:chgData name="Wei Li" userId="fae33518c2e5a771" providerId="LiveId" clId="{8B7BDEAE-90A0-4B01-A5A7-C6A0CE8A66FF}" dt="2023-02-26T04:56:22.154" v="0" actId="47"/>
        <pc:sldMasterMkLst>
          <pc:docMk/>
          <pc:sldMasterMk cId="3287574669" sldId="2147487914"/>
        </pc:sldMasterMkLst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3287574669" sldId="2147487914"/>
            <pc:sldLayoutMk cId="2484937151" sldId="2147487915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3287574669" sldId="2147487914"/>
            <pc:sldLayoutMk cId="2497020803" sldId="2147487916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3287574669" sldId="2147487914"/>
            <pc:sldLayoutMk cId="3696837639" sldId="2147487917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3287574669" sldId="2147487914"/>
            <pc:sldLayoutMk cId="2150435971" sldId="2147487918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3287574669" sldId="2147487914"/>
            <pc:sldLayoutMk cId="3694743199" sldId="2147487919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3287574669" sldId="2147487914"/>
            <pc:sldLayoutMk cId="560483748" sldId="2147487920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3287574669" sldId="2147487914"/>
            <pc:sldLayoutMk cId="4051725290" sldId="2147487921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3287574669" sldId="2147487914"/>
            <pc:sldLayoutMk cId="2130267704" sldId="2147487922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3287574669" sldId="2147487914"/>
            <pc:sldLayoutMk cId="1307318417" sldId="2147487923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3287574669" sldId="2147487914"/>
            <pc:sldLayoutMk cId="3028762821" sldId="2147487924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3287574669" sldId="2147487914"/>
            <pc:sldLayoutMk cId="3506329547" sldId="2147487925"/>
          </pc:sldLayoutMkLst>
        </pc:sldLayoutChg>
      </pc:sldMasterChg>
      <pc:sldMasterChg chg="del delSldLayout">
        <pc:chgData name="Wei Li" userId="fae33518c2e5a771" providerId="LiveId" clId="{8B7BDEAE-90A0-4B01-A5A7-C6A0CE8A66FF}" dt="2023-02-26T04:56:22.154" v="0" actId="47"/>
        <pc:sldMasterMkLst>
          <pc:docMk/>
          <pc:sldMasterMk cId="3825249601" sldId="2147487926"/>
        </pc:sldMasterMkLst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3825249601" sldId="2147487926"/>
            <pc:sldLayoutMk cId="3286872917" sldId="2147487927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3825249601" sldId="2147487926"/>
            <pc:sldLayoutMk cId="4239919558" sldId="2147487928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3825249601" sldId="2147487926"/>
            <pc:sldLayoutMk cId="446019307" sldId="2147487929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3825249601" sldId="2147487926"/>
            <pc:sldLayoutMk cId="2635281671" sldId="2147487930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3825249601" sldId="2147487926"/>
            <pc:sldLayoutMk cId="1025128702" sldId="2147487931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3825249601" sldId="2147487926"/>
            <pc:sldLayoutMk cId="3588663167" sldId="2147487932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3825249601" sldId="2147487926"/>
            <pc:sldLayoutMk cId="418922733" sldId="2147487933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3825249601" sldId="2147487926"/>
            <pc:sldLayoutMk cId="3653169688" sldId="2147487934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3825249601" sldId="2147487926"/>
            <pc:sldLayoutMk cId="984412768" sldId="2147487935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3825249601" sldId="2147487926"/>
            <pc:sldLayoutMk cId="2587387545" sldId="2147487936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3825249601" sldId="2147487926"/>
            <pc:sldLayoutMk cId="2102129826" sldId="2147487937"/>
          </pc:sldLayoutMkLst>
        </pc:sldLayoutChg>
      </pc:sldMasterChg>
      <pc:sldMasterChg chg="del delSldLayout">
        <pc:chgData name="Wei Li" userId="fae33518c2e5a771" providerId="LiveId" clId="{8B7BDEAE-90A0-4B01-A5A7-C6A0CE8A66FF}" dt="2023-02-26T04:56:22.154" v="0" actId="47"/>
        <pc:sldMasterMkLst>
          <pc:docMk/>
          <pc:sldMasterMk cId="2262525079" sldId="2147487938"/>
        </pc:sldMasterMkLst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2262525079" sldId="2147487938"/>
            <pc:sldLayoutMk cId="1310294370" sldId="2147487939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2262525079" sldId="2147487938"/>
            <pc:sldLayoutMk cId="1632459212" sldId="2147487940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2262525079" sldId="2147487938"/>
            <pc:sldLayoutMk cId="4120681892" sldId="2147487941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2262525079" sldId="2147487938"/>
            <pc:sldLayoutMk cId="2388877468" sldId="2147487942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2262525079" sldId="2147487938"/>
            <pc:sldLayoutMk cId="2006223681" sldId="2147487943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2262525079" sldId="2147487938"/>
            <pc:sldLayoutMk cId="215378824" sldId="2147487944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2262525079" sldId="2147487938"/>
            <pc:sldLayoutMk cId="1897711123" sldId="2147487945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2262525079" sldId="2147487938"/>
            <pc:sldLayoutMk cId="3357314695" sldId="2147487946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2262525079" sldId="2147487938"/>
            <pc:sldLayoutMk cId="4056535914" sldId="2147487947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2262525079" sldId="2147487938"/>
            <pc:sldLayoutMk cId="2575739135" sldId="2147487948"/>
          </pc:sldLayoutMkLst>
        </pc:sldLayoutChg>
        <pc:sldLayoutChg chg="del">
          <pc:chgData name="Wei Li" userId="fae33518c2e5a771" providerId="LiveId" clId="{8B7BDEAE-90A0-4B01-A5A7-C6A0CE8A66FF}" dt="2023-02-26T04:56:22.154" v="0" actId="47"/>
          <pc:sldLayoutMkLst>
            <pc:docMk/>
            <pc:sldMasterMk cId="2262525079" sldId="2147487938"/>
            <pc:sldLayoutMk cId="4178920297" sldId="2147487949"/>
          </pc:sldLayoutMkLst>
        </pc:sldLayoutChg>
      </pc:sldMasterChg>
      <pc:sldMasterChg chg="del delSldLayout">
        <pc:chgData name="Wei Li" userId="fae33518c2e5a771" providerId="LiveId" clId="{8B7BDEAE-90A0-4B01-A5A7-C6A0CE8A66FF}" dt="2023-02-26T05:01:07.338" v="54" actId="47"/>
        <pc:sldMasterMkLst>
          <pc:docMk/>
          <pc:sldMasterMk cId="1073788477" sldId="2147487950"/>
        </pc:sldMasterMkLst>
        <pc:sldLayoutChg chg="del">
          <pc:chgData name="Wei Li" userId="fae33518c2e5a771" providerId="LiveId" clId="{8B7BDEAE-90A0-4B01-A5A7-C6A0CE8A66FF}" dt="2023-02-26T05:01:07.338" v="54" actId="47"/>
          <pc:sldLayoutMkLst>
            <pc:docMk/>
            <pc:sldMasterMk cId="1073788477" sldId="2147487950"/>
            <pc:sldLayoutMk cId="2942835566" sldId="2147487951"/>
          </pc:sldLayoutMkLst>
        </pc:sldLayoutChg>
        <pc:sldLayoutChg chg="del">
          <pc:chgData name="Wei Li" userId="fae33518c2e5a771" providerId="LiveId" clId="{8B7BDEAE-90A0-4B01-A5A7-C6A0CE8A66FF}" dt="2023-02-26T05:01:07.338" v="54" actId="47"/>
          <pc:sldLayoutMkLst>
            <pc:docMk/>
            <pc:sldMasterMk cId="1073788477" sldId="2147487950"/>
            <pc:sldLayoutMk cId="886556673" sldId="2147487952"/>
          </pc:sldLayoutMkLst>
        </pc:sldLayoutChg>
        <pc:sldLayoutChg chg="del">
          <pc:chgData name="Wei Li" userId="fae33518c2e5a771" providerId="LiveId" clId="{8B7BDEAE-90A0-4B01-A5A7-C6A0CE8A66FF}" dt="2023-02-26T05:01:07.338" v="54" actId="47"/>
          <pc:sldLayoutMkLst>
            <pc:docMk/>
            <pc:sldMasterMk cId="1073788477" sldId="2147487950"/>
            <pc:sldLayoutMk cId="1325670682" sldId="2147487953"/>
          </pc:sldLayoutMkLst>
        </pc:sldLayoutChg>
        <pc:sldLayoutChg chg="del">
          <pc:chgData name="Wei Li" userId="fae33518c2e5a771" providerId="LiveId" clId="{8B7BDEAE-90A0-4B01-A5A7-C6A0CE8A66FF}" dt="2023-02-26T05:01:07.338" v="54" actId="47"/>
          <pc:sldLayoutMkLst>
            <pc:docMk/>
            <pc:sldMasterMk cId="1073788477" sldId="2147487950"/>
            <pc:sldLayoutMk cId="698266911" sldId="2147487954"/>
          </pc:sldLayoutMkLst>
        </pc:sldLayoutChg>
        <pc:sldLayoutChg chg="del">
          <pc:chgData name="Wei Li" userId="fae33518c2e5a771" providerId="LiveId" clId="{8B7BDEAE-90A0-4B01-A5A7-C6A0CE8A66FF}" dt="2023-02-26T05:01:07.338" v="54" actId="47"/>
          <pc:sldLayoutMkLst>
            <pc:docMk/>
            <pc:sldMasterMk cId="1073788477" sldId="2147487950"/>
            <pc:sldLayoutMk cId="3769989118" sldId="2147487955"/>
          </pc:sldLayoutMkLst>
        </pc:sldLayoutChg>
        <pc:sldLayoutChg chg="del">
          <pc:chgData name="Wei Li" userId="fae33518c2e5a771" providerId="LiveId" clId="{8B7BDEAE-90A0-4B01-A5A7-C6A0CE8A66FF}" dt="2023-02-26T05:01:07.338" v="54" actId="47"/>
          <pc:sldLayoutMkLst>
            <pc:docMk/>
            <pc:sldMasterMk cId="1073788477" sldId="2147487950"/>
            <pc:sldLayoutMk cId="430493156" sldId="2147487956"/>
          </pc:sldLayoutMkLst>
        </pc:sldLayoutChg>
        <pc:sldLayoutChg chg="del">
          <pc:chgData name="Wei Li" userId="fae33518c2e5a771" providerId="LiveId" clId="{8B7BDEAE-90A0-4B01-A5A7-C6A0CE8A66FF}" dt="2023-02-26T05:01:07.338" v="54" actId="47"/>
          <pc:sldLayoutMkLst>
            <pc:docMk/>
            <pc:sldMasterMk cId="1073788477" sldId="2147487950"/>
            <pc:sldLayoutMk cId="2598377652" sldId="2147487957"/>
          </pc:sldLayoutMkLst>
        </pc:sldLayoutChg>
        <pc:sldLayoutChg chg="del">
          <pc:chgData name="Wei Li" userId="fae33518c2e5a771" providerId="LiveId" clId="{8B7BDEAE-90A0-4B01-A5A7-C6A0CE8A66FF}" dt="2023-02-26T05:01:07.338" v="54" actId="47"/>
          <pc:sldLayoutMkLst>
            <pc:docMk/>
            <pc:sldMasterMk cId="1073788477" sldId="2147487950"/>
            <pc:sldLayoutMk cId="1670549767" sldId="2147487958"/>
          </pc:sldLayoutMkLst>
        </pc:sldLayoutChg>
        <pc:sldLayoutChg chg="del">
          <pc:chgData name="Wei Li" userId="fae33518c2e5a771" providerId="LiveId" clId="{8B7BDEAE-90A0-4B01-A5A7-C6A0CE8A66FF}" dt="2023-02-26T05:01:07.338" v="54" actId="47"/>
          <pc:sldLayoutMkLst>
            <pc:docMk/>
            <pc:sldMasterMk cId="1073788477" sldId="2147487950"/>
            <pc:sldLayoutMk cId="2433400786" sldId="2147487959"/>
          </pc:sldLayoutMkLst>
        </pc:sldLayoutChg>
        <pc:sldLayoutChg chg="del">
          <pc:chgData name="Wei Li" userId="fae33518c2e5a771" providerId="LiveId" clId="{8B7BDEAE-90A0-4B01-A5A7-C6A0CE8A66FF}" dt="2023-02-26T05:01:07.338" v="54" actId="47"/>
          <pc:sldLayoutMkLst>
            <pc:docMk/>
            <pc:sldMasterMk cId="1073788477" sldId="2147487950"/>
            <pc:sldLayoutMk cId="3163158550" sldId="2147487960"/>
          </pc:sldLayoutMkLst>
        </pc:sldLayoutChg>
        <pc:sldLayoutChg chg="del">
          <pc:chgData name="Wei Li" userId="fae33518c2e5a771" providerId="LiveId" clId="{8B7BDEAE-90A0-4B01-A5A7-C6A0CE8A66FF}" dt="2023-02-26T05:01:07.338" v="54" actId="47"/>
          <pc:sldLayoutMkLst>
            <pc:docMk/>
            <pc:sldMasterMk cId="1073788477" sldId="2147487950"/>
            <pc:sldLayoutMk cId="4288786052" sldId="2147487961"/>
          </pc:sldLayoutMkLst>
        </pc:sldLayoutChg>
      </pc:sldMasterChg>
      <pc:sldMasterChg chg="del delSldLayout">
        <pc:chgData name="Wei Li" userId="fae33518c2e5a771" providerId="LiveId" clId="{8B7BDEAE-90A0-4B01-A5A7-C6A0CE8A66FF}" dt="2023-02-26T05:13:30.158" v="212" actId="47"/>
        <pc:sldMasterMkLst>
          <pc:docMk/>
          <pc:sldMasterMk cId="1028532034" sldId="2147487962"/>
        </pc:sldMasterMkLst>
        <pc:sldLayoutChg chg="del">
          <pc:chgData name="Wei Li" userId="fae33518c2e5a771" providerId="LiveId" clId="{8B7BDEAE-90A0-4B01-A5A7-C6A0CE8A66FF}" dt="2023-02-26T05:13:30.158" v="212" actId="47"/>
          <pc:sldLayoutMkLst>
            <pc:docMk/>
            <pc:sldMasterMk cId="1028532034" sldId="2147487962"/>
            <pc:sldLayoutMk cId="2053220821" sldId="2147487963"/>
          </pc:sldLayoutMkLst>
        </pc:sldLayoutChg>
        <pc:sldLayoutChg chg="del">
          <pc:chgData name="Wei Li" userId="fae33518c2e5a771" providerId="LiveId" clId="{8B7BDEAE-90A0-4B01-A5A7-C6A0CE8A66FF}" dt="2023-02-26T05:13:30.158" v="212" actId="47"/>
          <pc:sldLayoutMkLst>
            <pc:docMk/>
            <pc:sldMasterMk cId="1028532034" sldId="2147487962"/>
            <pc:sldLayoutMk cId="2860940066" sldId="2147487964"/>
          </pc:sldLayoutMkLst>
        </pc:sldLayoutChg>
        <pc:sldLayoutChg chg="del">
          <pc:chgData name="Wei Li" userId="fae33518c2e5a771" providerId="LiveId" clId="{8B7BDEAE-90A0-4B01-A5A7-C6A0CE8A66FF}" dt="2023-02-26T05:13:30.158" v="212" actId="47"/>
          <pc:sldLayoutMkLst>
            <pc:docMk/>
            <pc:sldMasterMk cId="1028532034" sldId="2147487962"/>
            <pc:sldLayoutMk cId="3300129138" sldId="2147487965"/>
          </pc:sldLayoutMkLst>
        </pc:sldLayoutChg>
        <pc:sldLayoutChg chg="del">
          <pc:chgData name="Wei Li" userId="fae33518c2e5a771" providerId="LiveId" clId="{8B7BDEAE-90A0-4B01-A5A7-C6A0CE8A66FF}" dt="2023-02-26T05:13:30.158" v="212" actId="47"/>
          <pc:sldLayoutMkLst>
            <pc:docMk/>
            <pc:sldMasterMk cId="1028532034" sldId="2147487962"/>
            <pc:sldLayoutMk cId="2325906967" sldId="2147487966"/>
          </pc:sldLayoutMkLst>
        </pc:sldLayoutChg>
        <pc:sldLayoutChg chg="del">
          <pc:chgData name="Wei Li" userId="fae33518c2e5a771" providerId="LiveId" clId="{8B7BDEAE-90A0-4B01-A5A7-C6A0CE8A66FF}" dt="2023-02-26T05:13:30.158" v="212" actId="47"/>
          <pc:sldLayoutMkLst>
            <pc:docMk/>
            <pc:sldMasterMk cId="1028532034" sldId="2147487962"/>
            <pc:sldLayoutMk cId="1768452681" sldId="2147487967"/>
          </pc:sldLayoutMkLst>
        </pc:sldLayoutChg>
        <pc:sldLayoutChg chg="del">
          <pc:chgData name="Wei Li" userId="fae33518c2e5a771" providerId="LiveId" clId="{8B7BDEAE-90A0-4B01-A5A7-C6A0CE8A66FF}" dt="2023-02-26T05:13:30.158" v="212" actId="47"/>
          <pc:sldLayoutMkLst>
            <pc:docMk/>
            <pc:sldMasterMk cId="1028532034" sldId="2147487962"/>
            <pc:sldLayoutMk cId="670116601" sldId="2147487968"/>
          </pc:sldLayoutMkLst>
        </pc:sldLayoutChg>
        <pc:sldLayoutChg chg="del">
          <pc:chgData name="Wei Li" userId="fae33518c2e5a771" providerId="LiveId" clId="{8B7BDEAE-90A0-4B01-A5A7-C6A0CE8A66FF}" dt="2023-02-26T05:13:30.158" v="212" actId="47"/>
          <pc:sldLayoutMkLst>
            <pc:docMk/>
            <pc:sldMasterMk cId="1028532034" sldId="2147487962"/>
            <pc:sldLayoutMk cId="3954118555" sldId="2147487969"/>
          </pc:sldLayoutMkLst>
        </pc:sldLayoutChg>
        <pc:sldLayoutChg chg="del">
          <pc:chgData name="Wei Li" userId="fae33518c2e5a771" providerId="LiveId" clId="{8B7BDEAE-90A0-4B01-A5A7-C6A0CE8A66FF}" dt="2023-02-26T05:13:30.158" v="212" actId="47"/>
          <pc:sldLayoutMkLst>
            <pc:docMk/>
            <pc:sldMasterMk cId="1028532034" sldId="2147487962"/>
            <pc:sldLayoutMk cId="2954230531" sldId="2147487970"/>
          </pc:sldLayoutMkLst>
        </pc:sldLayoutChg>
        <pc:sldLayoutChg chg="del">
          <pc:chgData name="Wei Li" userId="fae33518c2e5a771" providerId="LiveId" clId="{8B7BDEAE-90A0-4B01-A5A7-C6A0CE8A66FF}" dt="2023-02-26T05:13:30.158" v="212" actId="47"/>
          <pc:sldLayoutMkLst>
            <pc:docMk/>
            <pc:sldMasterMk cId="1028532034" sldId="2147487962"/>
            <pc:sldLayoutMk cId="1465171800" sldId="2147487971"/>
          </pc:sldLayoutMkLst>
        </pc:sldLayoutChg>
        <pc:sldLayoutChg chg="del">
          <pc:chgData name="Wei Li" userId="fae33518c2e5a771" providerId="LiveId" clId="{8B7BDEAE-90A0-4B01-A5A7-C6A0CE8A66FF}" dt="2023-02-26T05:13:30.158" v="212" actId="47"/>
          <pc:sldLayoutMkLst>
            <pc:docMk/>
            <pc:sldMasterMk cId="1028532034" sldId="2147487962"/>
            <pc:sldLayoutMk cId="353979536" sldId="2147487972"/>
          </pc:sldLayoutMkLst>
        </pc:sldLayoutChg>
        <pc:sldLayoutChg chg="del">
          <pc:chgData name="Wei Li" userId="fae33518c2e5a771" providerId="LiveId" clId="{8B7BDEAE-90A0-4B01-A5A7-C6A0CE8A66FF}" dt="2023-02-26T05:13:30.158" v="212" actId="47"/>
          <pc:sldLayoutMkLst>
            <pc:docMk/>
            <pc:sldMasterMk cId="1028532034" sldId="2147487962"/>
            <pc:sldLayoutMk cId="2383240206" sldId="2147487973"/>
          </pc:sldLayoutMkLst>
        </pc:sldLayoutChg>
      </pc:sldMasterChg>
      <pc:sldMasterChg chg="del delSldLayout">
        <pc:chgData name="Wei Li" userId="fae33518c2e5a771" providerId="LiveId" clId="{8B7BDEAE-90A0-4B01-A5A7-C6A0CE8A66FF}" dt="2023-02-26T05:01:51.314" v="55" actId="47"/>
        <pc:sldMasterMkLst>
          <pc:docMk/>
          <pc:sldMasterMk cId="406197331" sldId="2147487974"/>
        </pc:sldMasterMkLst>
        <pc:sldLayoutChg chg="del">
          <pc:chgData name="Wei Li" userId="fae33518c2e5a771" providerId="LiveId" clId="{8B7BDEAE-90A0-4B01-A5A7-C6A0CE8A66FF}" dt="2023-02-26T05:01:51.314" v="55" actId="47"/>
          <pc:sldLayoutMkLst>
            <pc:docMk/>
            <pc:sldMasterMk cId="406197331" sldId="2147487974"/>
            <pc:sldLayoutMk cId="2649176491" sldId="2147487975"/>
          </pc:sldLayoutMkLst>
        </pc:sldLayoutChg>
        <pc:sldLayoutChg chg="del">
          <pc:chgData name="Wei Li" userId="fae33518c2e5a771" providerId="LiveId" clId="{8B7BDEAE-90A0-4B01-A5A7-C6A0CE8A66FF}" dt="2023-02-26T05:01:51.314" v="55" actId="47"/>
          <pc:sldLayoutMkLst>
            <pc:docMk/>
            <pc:sldMasterMk cId="406197331" sldId="2147487974"/>
            <pc:sldLayoutMk cId="3855521971" sldId="2147487976"/>
          </pc:sldLayoutMkLst>
        </pc:sldLayoutChg>
        <pc:sldLayoutChg chg="del">
          <pc:chgData name="Wei Li" userId="fae33518c2e5a771" providerId="LiveId" clId="{8B7BDEAE-90A0-4B01-A5A7-C6A0CE8A66FF}" dt="2023-02-26T05:01:51.314" v="55" actId="47"/>
          <pc:sldLayoutMkLst>
            <pc:docMk/>
            <pc:sldMasterMk cId="406197331" sldId="2147487974"/>
            <pc:sldLayoutMk cId="96667096" sldId="2147487977"/>
          </pc:sldLayoutMkLst>
        </pc:sldLayoutChg>
        <pc:sldLayoutChg chg="del">
          <pc:chgData name="Wei Li" userId="fae33518c2e5a771" providerId="LiveId" clId="{8B7BDEAE-90A0-4B01-A5A7-C6A0CE8A66FF}" dt="2023-02-26T05:01:51.314" v="55" actId="47"/>
          <pc:sldLayoutMkLst>
            <pc:docMk/>
            <pc:sldMasterMk cId="406197331" sldId="2147487974"/>
            <pc:sldLayoutMk cId="131037794" sldId="2147487978"/>
          </pc:sldLayoutMkLst>
        </pc:sldLayoutChg>
        <pc:sldLayoutChg chg="del">
          <pc:chgData name="Wei Li" userId="fae33518c2e5a771" providerId="LiveId" clId="{8B7BDEAE-90A0-4B01-A5A7-C6A0CE8A66FF}" dt="2023-02-26T05:01:51.314" v="55" actId="47"/>
          <pc:sldLayoutMkLst>
            <pc:docMk/>
            <pc:sldMasterMk cId="406197331" sldId="2147487974"/>
            <pc:sldLayoutMk cId="1046699163" sldId="2147487979"/>
          </pc:sldLayoutMkLst>
        </pc:sldLayoutChg>
        <pc:sldLayoutChg chg="del">
          <pc:chgData name="Wei Li" userId="fae33518c2e5a771" providerId="LiveId" clId="{8B7BDEAE-90A0-4B01-A5A7-C6A0CE8A66FF}" dt="2023-02-26T05:01:51.314" v="55" actId="47"/>
          <pc:sldLayoutMkLst>
            <pc:docMk/>
            <pc:sldMasterMk cId="406197331" sldId="2147487974"/>
            <pc:sldLayoutMk cId="2202428697" sldId="2147487980"/>
          </pc:sldLayoutMkLst>
        </pc:sldLayoutChg>
        <pc:sldLayoutChg chg="del">
          <pc:chgData name="Wei Li" userId="fae33518c2e5a771" providerId="LiveId" clId="{8B7BDEAE-90A0-4B01-A5A7-C6A0CE8A66FF}" dt="2023-02-26T05:01:51.314" v="55" actId="47"/>
          <pc:sldLayoutMkLst>
            <pc:docMk/>
            <pc:sldMasterMk cId="406197331" sldId="2147487974"/>
            <pc:sldLayoutMk cId="2765891617" sldId="2147487981"/>
          </pc:sldLayoutMkLst>
        </pc:sldLayoutChg>
        <pc:sldLayoutChg chg="del">
          <pc:chgData name="Wei Li" userId="fae33518c2e5a771" providerId="LiveId" clId="{8B7BDEAE-90A0-4B01-A5A7-C6A0CE8A66FF}" dt="2023-02-26T05:01:51.314" v="55" actId="47"/>
          <pc:sldLayoutMkLst>
            <pc:docMk/>
            <pc:sldMasterMk cId="406197331" sldId="2147487974"/>
            <pc:sldLayoutMk cId="2425461805" sldId="2147487982"/>
          </pc:sldLayoutMkLst>
        </pc:sldLayoutChg>
        <pc:sldLayoutChg chg="del">
          <pc:chgData name="Wei Li" userId="fae33518c2e5a771" providerId="LiveId" clId="{8B7BDEAE-90A0-4B01-A5A7-C6A0CE8A66FF}" dt="2023-02-26T05:01:51.314" v="55" actId="47"/>
          <pc:sldLayoutMkLst>
            <pc:docMk/>
            <pc:sldMasterMk cId="406197331" sldId="2147487974"/>
            <pc:sldLayoutMk cId="3955046819" sldId="2147487983"/>
          </pc:sldLayoutMkLst>
        </pc:sldLayoutChg>
        <pc:sldLayoutChg chg="del">
          <pc:chgData name="Wei Li" userId="fae33518c2e5a771" providerId="LiveId" clId="{8B7BDEAE-90A0-4B01-A5A7-C6A0CE8A66FF}" dt="2023-02-26T05:01:51.314" v="55" actId="47"/>
          <pc:sldLayoutMkLst>
            <pc:docMk/>
            <pc:sldMasterMk cId="406197331" sldId="2147487974"/>
            <pc:sldLayoutMk cId="1691792048" sldId="2147487984"/>
          </pc:sldLayoutMkLst>
        </pc:sldLayoutChg>
        <pc:sldLayoutChg chg="del">
          <pc:chgData name="Wei Li" userId="fae33518c2e5a771" providerId="LiveId" clId="{8B7BDEAE-90A0-4B01-A5A7-C6A0CE8A66FF}" dt="2023-02-26T05:01:51.314" v="55" actId="47"/>
          <pc:sldLayoutMkLst>
            <pc:docMk/>
            <pc:sldMasterMk cId="406197331" sldId="2147487974"/>
            <pc:sldLayoutMk cId="432162206" sldId="2147487985"/>
          </pc:sldLayoutMkLst>
        </pc:sldLayoutChg>
      </pc:sldMasterChg>
    </pc:docChg>
  </pc:docChgLst>
  <pc:docChgLst>
    <pc:chgData name="Wei Li" userId="fae33518c2e5a771" providerId="LiveId" clId="{800C48D3-6013-4C90-B538-8F0F726BC174}"/>
    <pc:docChg chg="undo custSel addSld delSld modSld delMainMaster">
      <pc:chgData name="Wei Li" userId="fae33518c2e5a771" providerId="LiveId" clId="{800C48D3-6013-4C90-B538-8F0F726BC174}" dt="2022-12-18T13:59:29.429" v="201" actId="1076"/>
      <pc:docMkLst>
        <pc:docMk/>
      </pc:docMkLst>
      <pc:sldChg chg="del">
        <pc:chgData name="Wei Li" userId="fae33518c2e5a771" providerId="LiveId" clId="{800C48D3-6013-4C90-B538-8F0F726BC174}" dt="2022-12-18T02:43:56.107" v="64" actId="47"/>
        <pc:sldMkLst>
          <pc:docMk/>
          <pc:sldMk cId="2902771467" sldId="256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2737558635" sldId="257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2258363104" sldId="258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2860770989" sldId="259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2650651078" sldId="260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540072892" sldId="261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2109165032" sldId="262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871612093" sldId="263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3475120971" sldId="264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796249577" sldId="265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3581596312" sldId="267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3615666657" sldId="268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1469886143" sldId="269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1196094397" sldId="270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1348000880" sldId="271"/>
        </pc:sldMkLst>
      </pc:sldChg>
      <pc:sldChg chg="del">
        <pc:chgData name="Wei Li" userId="fae33518c2e5a771" providerId="LiveId" clId="{800C48D3-6013-4C90-B538-8F0F726BC174}" dt="2022-12-18T02:46:31.872" v="66" actId="47"/>
        <pc:sldMkLst>
          <pc:docMk/>
          <pc:sldMk cId="0" sldId="272"/>
        </pc:sldMkLst>
      </pc:sldChg>
      <pc:sldChg chg="del">
        <pc:chgData name="Wei Li" userId="fae33518c2e5a771" providerId="LiveId" clId="{800C48D3-6013-4C90-B538-8F0F726BC174}" dt="2022-12-18T02:46:31.872" v="66" actId="47"/>
        <pc:sldMkLst>
          <pc:docMk/>
          <pc:sldMk cId="0" sldId="273"/>
        </pc:sldMkLst>
      </pc:sldChg>
      <pc:sldChg chg="modSp del mod">
        <pc:chgData name="Wei Li" userId="fae33518c2e5a771" providerId="LiveId" clId="{800C48D3-6013-4C90-B538-8F0F726BC174}" dt="2022-12-18T13:58:28.200" v="195" actId="27636"/>
        <pc:sldMkLst>
          <pc:docMk/>
          <pc:sldMk cId="0" sldId="274"/>
        </pc:sldMkLst>
        <pc:spChg chg="mod">
          <ac:chgData name="Wei Li" userId="fae33518c2e5a771" providerId="LiveId" clId="{800C48D3-6013-4C90-B538-8F0F726BC174}" dt="2022-12-18T13:58:28.200" v="195" actId="27636"/>
          <ac:spMkLst>
            <pc:docMk/>
            <pc:sldMk cId="0" sldId="274"/>
            <ac:spMk id="214" creationId="{00000000-0000-0000-0000-000000000000}"/>
          </ac:spMkLst>
        </pc:spChg>
      </pc:sldChg>
      <pc:sldChg chg="modSp del mod">
        <pc:chgData name="Wei Li" userId="fae33518c2e5a771" providerId="LiveId" clId="{800C48D3-6013-4C90-B538-8F0F726BC174}" dt="2022-12-18T13:58:28.204" v="196" actId="27636"/>
        <pc:sldMkLst>
          <pc:docMk/>
          <pc:sldMk cId="0" sldId="275"/>
        </pc:sldMkLst>
        <pc:spChg chg="mod">
          <ac:chgData name="Wei Li" userId="fae33518c2e5a771" providerId="LiveId" clId="{800C48D3-6013-4C90-B538-8F0F726BC174}" dt="2022-12-18T13:58:28.204" v="196" actId="27636"/>
          <ac:spMkLst>
            <pc:docMk/>
            <pc:sldMk cId="0" sldId="275"/>
            <ac:spMk id="217" creationId="{00000000-0000-0000-0000-000000000000}"/>
          </ac:spMkLst>
        </pc:spChg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2037329658" sldId="276"/>
        </pc:sldMkLst>
      </pc:sldChg>
      <pc:sldChg chg="del">
        <pc:chgData name="Wei Li" userId="fae33518c2e5a771" providerId="LiveId" clId="{800C48D3-6013-4C90-B538-8F0F726BC174}" dt="2022-12-18T02:46:31.872" v="66" actId="47"/>
        <pc:sldMkLst>
          <pc:docMk/>
          <pc:sldMk cId="0" sldId="278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282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75558743" sldId="283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284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3478302712" sldId="285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4266017897" sldId="286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2538265305" sldId="287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3130626968" sldId="288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2976533492" sldId="289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407784251" sldId="421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2661496413" sldId="422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0" sldId="545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0" sldId="562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162425866" sldId="594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2011623183" sldId="595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2839671716" sldId="597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537843460" sldId="605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395260202" sldId="606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1532215352" sldId="607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1768418806" sldId="610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1791553671" sldId="611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2134569868" sldId="612"/>
        </pc:sldMkLst>
      </pc:sldChg>
      <pc:sldChg chg="modSp mod">
        <pc:chgData name="Wei Li" userId="fae33518c2e5a771" providerId="LiveId" clId="{800C48D3-6013-4C90-B538-8F0F726BC174}" dt="2022-12-18T03:04:48.375" v="98" actId="20577"/>
        <pc:sldMkLst>
          <pc:docMk/>
          <pc:sldMk cId="4265739660" sldId="791"/>
        </pc:sldMkLst>
        <pc:spChg chg="mod">
          <ac:chgData name="Wei Li" userId="fae33518c2e5a771" providerId="LiveId" clId="{800C48D3-6013-4C90-B538-8F0F726BC174}" dt="2022-12-18T03:04:48.375" v="98" actId="20577"/>
          <ac:spMkLst>
            <pc:docMk/>
            <pc:sldMk cId="4265739660" sldId="791"/>
            <ac:spMk id="2" creationId="{00000000-0000-0000-0000-000000000000}"/>
          </ac:spMkLst>
        </pc:spChg>
        <pc:spChg chg="mod">
          <ac:chgData name="Wei Li" userId="fae33518c2e5a771" providerId="LiveId" clId="{800C48D3-6013-4C90-B538-8F0F726BC174}" dt="2022-12-18T03:04:31.945" v="97" actId="20577"/>
          <ac:spMkLst>
            <pc:docMk/>
            <pc:sldMk cId="4265739660" sldId="791"/>
            <ac:spMk id="14337" creationId="{00000000-0000-0000-0000-000000000000}"/>
          </ac:spMkLst>
        </pc:spChg>
      </pc:sldChg>
      <pc:sldChg chg="modSp mod">
        <pc:chgData name="Wei Li" userId="fae33518c2e5a771" providerId="LiveId" clId="{800C48D3-6013-4C90-B538-8F0F726BC174}" dt="2022-12-18T02:43:04.989" v="47" actId="20577"/>
        <pc:sldMkLst>
          <pc:docMk/>
          <pc:sldMk cId="0" sldId="1614"/>
        </pc:sldMkLst>
        <pc:spChg chg="mod">
          <ac:chgData name="Wei Li" userId="fae33518c2e5a771" providerId="LiveId" clId="{800C48D3-6013-4C90-B538-8F0F726BC174}" dt="2022-12-18T02:42:09.543" v="19" actId="20577"/>
          <ac:spMkLst>
            <pc:docMk/>
            <pc:sldMk cId="0" sldId="1614"/>
            <ac:spMk id="3" creationId="{0DFA149E-1499-1A1A-3595-9F887A230A39}"/>
          </ac:spMkLst>
        </pc:spChg>
        <pc:spChg chg="mod">
          <ac:chgData name="Wei Li" userId="fae33518c2e5a771" providerId="LiveId" clId="{800C48D3-6013-4C90-B538-8F0F726BC174}" dt="2022-12-18T02:43:04.989" v="47" actId="20577"/>
          <ac:spMkLst>
            <pc:docMk/>
            <pc:sldMk cId="0" sldId="1614"/>
            <ac:spMk id="1981" creationId="{00000000-0000-0000-0000-000000000000}"/>
          </ac:spMkLst>
        </pc:spChg>
      </pc:sldChg>
      <pc:sldChg chg="modSp mod">
        <pc:chgData name="Wei Li" userId="fae33518c2e5a771" providerId="LiveId" clId="{800C48D3-6013-4C90-B538-8F0F726BC174}" dt="2022-12-18T13:57:57.073" v="190"/>
        <pc:sldMkLst>
          <pc:docMk/>
          <pc:sldMk cId="2948737989" sldId="3890"/>
        </pc:sldMkLst>
        <pc:spChg chg="mod">
          <ac:chgData name="Wei Li" userId="fae33518c2e5a771" providerId="LiveId" clId="{800C48D3-6013-4C90-B538-8F0F726BC174}" dt="2022-12-18T02:53:26.871" v="74" actId="20577"/>
          <ac:spMkLst>
            <pc:docMk/>
            <pc:sldMk cId="2948737989" sldId="3890"/>
            <ac:spMk id="9221" creationId="{1963743E-278D-4EB4-B42D-E105CC2F7DE7}"/>
          </ac:spMkLst>
        </pc:spChg>
        <pc:spChg chg="mod">
          <ac:chgData name="Wei Li" userId="fae33518c2e5a771" providerId="LiveId" clId="{800C48D3-6013-4C90-B538-8F0F726BC174}" dt="2022-12-18T13:57:57.073" v="190"/>
          <ac:spMkLst>
            <pc:docMk/>
            <pc:sldMk cId="2948737989" sldId="3890"/>
            <ac:spMk id="392195" creationId="{00000000-0000-0000-0000-000000000000}"/>
          </ac:spMkLst>
        </pc:spChg>
      </pc:sldChg>
      <pc:sldChg chg="modSp mod">
        <pc:chgData name="Wei Li" userId="fae33518c2e5a771" providerId="LiveId" clId="{800C48D3-6013-4C90-B538-8F0F726BC174}" dt="2022-12-18T02:43:39.860" v="63" actId="20577"/>
        <pc:sldMkLst>
          <pc:docMk/>
          <pc:sldMk cId="2762501048" sldId="5383"/>
        </pc:sldMkLst>
        <pc:spChg chg="mod">
          <ac:chgData name="Wei Li" userId="fae33518c2e5a771" providerId="LiveId" clId="{800C48D3-6013-4C90-B538-8F0F726BC174}" dt="2022-12-18T02:42:21.239" v="26" actId="20577"/>
          <ac:spMkLst>
            <pc:docMk/>
            <pc:sldMk cId="2762501048" sldId="5383"/>
            <ac:spMk id="3" creationId="{0DFA149E-1499-1A1A-3595-9F887A230A39}"/>
          </ac:spMkLst>
        </pc:spChg>
        <pc:spChg chg="mod">
          <ac:chgData name="Wei Li" userId="fae33518c2e5a771" providerId="LiveId" clId="{800C48D3-6013-4C90-B538-8F0F726BC174}" dt="2022-12-18T02:43:39.860" v="63" actId="20577"/>
          <ac:spMkLst>
            <pc:docMk/>
            <pc:sldMk cId="2762501048" sldId="5383"/>
            <ac:spMk id="1981" creationId="{00000000-0000-0000-0000-000000000000}"/>
          </ac:spMkLst>
        </pc:spChg>
      </pc:sldChg>
      <pc:sldChg chg="del">
        <pc:chgData name="Wei Li" userId="fae33518c2e5a771" providerId="LiveId" clId="{800C48D3-6013-4C90-B538-8F0F726BC174}" dt="2022-12-18T03:05:00.962" v="100" actId="47"/>
        <pc:sldMkLst>
          <pc:docMk/>
          <pc:sldMk cId="2078876896" sldId="5391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1045606831" sldId="5398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399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0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1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2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3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4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5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6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7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8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9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10"/>
        </pc:sldMkLst>
      </pc:sldChg>
      <pc:sldChg chg="del">
        <pc:chgData name="Wei Li" userId="fae33518c2e5a771" providerId="LiveId" clId="{800C48D3-6013-4C90-B538-8F0F726BC174}" dt="2022-12-18T02:46:31.872" v="66" actId="47"/>
        <pc:sldMkLst>
          <pc:docMk/>
          <pc:sldMk cId="0" sldId="5411"/>
        </pc:sldMkLst>
      </pc:sldChg>
      <pc:sldChg chg="del">
        <pc:chgData name="Wei Li" userId="fae33518c2e5a771" providerId="LiveId" clId="{800C48D3-6013-4C90-B538-8F0F726BC174}" dt="2022-12-18T02:46:31.872" v="66" actId="47"/>
        <pc:sldMkLst>
          <pc:docMk/>
          <pc:sldMk cId="0" sldId="5412"/>
        </pc:sldMkLst>
      </pc:sldChg>
      <pc:sldChg chg="del">
        <pc:chgData name="Wei Li" userId="fae33518c2e5a771" providerId="LiveId" clId="{800C48D3-6013-4C90-B538-8F0F726BC174}" dt="2022-12-18T02:46:31.872" v="66" actId="47"/>
        <pc:sldMkLst>
          <pc:docMk/>
          <pc:sldMk cId="0" sldId="5413"/>
        </pc:sldMkLst>
      </pc:sldChg>
      <pc:sldChg chg="del">
        <pc:chgData name="Wei Li" userId="fae33518c2e5a771" providerId="LiveId" clId="{800C48D3-6013-4C90-B538-8F0F726BC174}" dt="2022-12-18T02:46:31.872" v="66" actId="47"/>
        <pc:sldMkLst>
          <pc:docMk/>
          <pc:sldMk cId="0" sldId="5414"/>
        </pc:sldMkLst>
      </pc:sldChg>
      <pc:sldChg chg="del">
        <pc:chgData name="Wei Li" userId="fae33518c2e5a771" providerId="LiveId" clId="{800C48D3-6013-4C90-B538-8F0F726BC174}" dt="2022-12-18T02:50:47.128" v="68" actId="47"/>
        <pc:sldMkLst>
          <pc:docMk/>
          <pc:sldMk cId="1339740067" sldId="5415"/>
        </pc:sldMkLst>
      </pc:sldChg>
      <pc:sldChg chg="del">
        <pc:chgData name="Wei Li" userId="fae33518c2e5a771" providerId="LiveId" clId="{800C48D3-6013-4C90-B538-8F0F726BC174}" dt="2022-12-18T02:50:36.885" v="67" actId="47"/>
        <pc:sldMkLst>
          <pc:docMk/>
          <pc:sldMk cId="3223248514" sldId="5416"/>
        </pc:sldMkLst>
      </pc:sldChg>
      <pc:sldChg chg="del">
        <pc:chgData name="Wei Li" userId="fae33518c2e5a771" providerId="LiveId" clId="{800C48D3-6013-4C90-B538-8F0F726BC174}" dt="2022-12-18T02:50:36.885" v="67" actId="47"/>
        <pc:sldMkLst>
          <pc:docMk/>
          <pc:sldMk cId="252594167" sldId="5417"/>
        </pc:sldMkLst>
      </pc:sldChg>
      <pc:sldChg chg="del">
        <pc:chgData name="Wei Li" userId="fae33518c2e5a771" providerId="LiveId" clId="{800C48D3-6013-4C90-B538-8F0F726BC174}" dt="2022-12-18T02:50:36.885" v="67" actId="47"/>
        <pc:sldMkLst>
          <pc:docMk/>
          <pc:sldMk cId="2900244282" sldId="5418"/>
        </pc:sldMkLst>
      </pc:sldChg>
      <pc:sldChg chg="modSp add mod">
        <pc:chgData name="Wei Li" userId="fae33518c2e5a771" providerId="LiveId" clId="{800C48D3-6013-4C90-B538-8F0F726BC174}" dt="2022-12-18T03:07:13.978" v="130" actId="20577"/>
        <pc:sldMkLst>
          <pc:docMk/>
          <pc:sldMk cId="3310175174" sldId="5436"/>
        </pc:sldMkLst>
        <pc:spChg chg="mod">
          <ac:chgData name="Wei Li" userId="fae33518c2e5a771" providerId="LiveId" clId="{800C48D3-6013-4C90-B538-8F0F726BC174}" dt="2022-12-18T03:07:13.978" v="130" actId="20577"/>
          <ac:spMkLst>
            <pc:docMk/>
            <pc:sldMk cId="3310175174" sldId="5436"/>
            <ac:spMk id="2" creationId="{00000000-0000-0000-0000-000000000000}"/>
          </ac:spMkLst>
        </pc:spChg>
        <pc:spChg chg="mod">
          <ac:chgData name="Wei Li" userId="fae33518c2e5a771" providerId="LiveId" clId="{800C48D3-6013-4C90-B538-8F0F726BC174}" dt="2022-12-18T03:06:50.342" v="126" actId="255"/>
          <ac:spMkLst>
            <pc:docMk/>
            <pc:sldMk cId="3310175174" sldId="5436"/>
            <ac:spMk id="14337" creationId="{00000000-0000-0000-0000-000000000000}"/>
          </ac:spMkLst>
        </pc:spChg>
      </pc:sldChg>
      <pc:sldChg chg="modSp add mod">
        <pc:chgData name="Wei Li" userId="fae33518c2e5a771" providerId="LiveId" clId="{800C48D3-6013-4C90-B538-8F0F726BC174}" dt="2022-12-18T03:14:44.125" v="183" actId="20577"/>
        <pc:sldMkLst>
          <pc:docMk/>
          <pc:sldMk cId="1643079759" sldId="5437"/>
        </pc:sldMkLst>
        <pc:spChg chg="mod">
          <ac:chgData name="Wei Li" userId="fae33518c2e5a771" providerId="LiveId" clId="{800C48D3-6013-4C90-B538-8F0F726BC174}" dt="2022-12-18T03:08:06.059" v="161" actId="20577"/>
          <ac:spMkLst>
            <pc:docMk/>
            <pc:sldMk cId="1643079759" sldId="5437"/>
            <ac:spMk id="2" creationId="{00000000-0000-0000-0000-000000000000}"/>
          </ac:spMkLst>
        </pc:spChg>
        <pc:spChg chg="mod">
          <ac:chgData name="Wei Li" userId="fae33518c2e5a771" providerId="LiveId" clId="{800C48D3-6013-4C90-B538-8F0F726BC174}" dt="2022-12-18T03:14:44.125" v="183" actId="20577"/>
          <ac:spMkLst>
            <pc:docMk/>
            <pc:sldMk cId="1643079759" sldId="5437"/>
            <ac:spMk id="14337" creationId="{00000000-0000-0000-0000-000000000000}"/>
          </ac:spMkLst>
        </pc:spChg>
      </pc:sldChg>
      <pc:sldChg chg="modSp mod">
        <pc:chgData name="Wei Li" userId="fae33518c2e5a771" providerId="LiveId" clId="{800C48D3-6013-4C90-B538-8F0F726BC174}" dt="2022-12-18T13:58:28.153" v="191" actId="27636"/>
        <pc:sldMkLst>
          <pc:docMk/>
          <pc:sldMk cId="0" sldId="5438"/>
        </pc:sldMkLst>
        <pc:spChg chg="mod">
          <ac:chgData name="Wei Li" userId="fae33518c2e5a771" providerId="LiveId" clId="{800C48D3-6013-4C90-B538-8F0F726BC174}" dt="2022-12-18T13:58:28.153" v="191" actId="27636"/>
          <ac:spMkLst>
            <pc:docMk/>
            <pc:sldMk cId="0" sldId="5438"/>
            <ac:spMk id="151" creationId="{00000000-0000-0000-0000-000000000000}"/>
          </ac:spMkLst>
        </pc:spChg>
      </pc:sldChg>
      <pc:sldChg chg="modSp mod">
        <pc:chgData name="Wei Li" userId="fae33518c2e5a771" providerId="LiveId" clId="{800C48D3-6013-4C90-B538-8F0F726BC174}" dt="2022-12-18T13:58:52.572" v="198" actId="255"/>
        <pc:sldMkLst>
          <pc:docMk/>
          <pc:sldMk cId="0" sldId="5439"/>
        </pc:sldMkLst>
        <pc:spChg chg="mod">
          <ac:chgData name="Wei Li" userId="fae33518c2e5a771" providerId="LiveId" clId="{800C48D3-6013-4C90-B538-8F0F726BC174}" dt="2022-12-18T13:58:52.572" v="198" actId="255"/>
          <ac:spMkLst>
            <pc:docMk/>
            <pc:sldMk cId="0" sldId="5439"/>
            <ac:spMk id="155" creationId="{00000000-0000-0000-0000-000000000000}"/>
          </ac:spMkLst>
        </pc:spChg>
      </pc:sldChg>
      <pc:sldChg chg="modSp mod">
        <pc:chgData name="Wei Li" userId="fae33518c2e5a771" providerId="LiveId" clId="{800C48D3-6013-4C90-B538-8F0F726BC174}" dt="2022-12-18T13:58:28.180" v="193" actId="27636"/>
        <pc:sldMkLst>
          <pc:docMk/>
          <pc:sldMk cId="0" sldId="5442"/>
        </pc:sldMkLst>
        <pc:spChg chg="mod">
          <ac:chgData name="Wei Li" userId="fae33518c2e5a771" providerId="LiveId" clId="{800C48D3-6013-4C90-B538-8F0F726BC174}" dt="2022-12-18T13:58:28.180" v="193" actId="27636"/>
          <ac:spMkLst>
            <pc:docMk/>
            <pc:sldMk cId="0" sldId="5442"/>
            <ac:spMk id="165" creationId="{00000000-0000-0000-0000-000000000000}"/>
          </ac:spMkLst>
        </pc:spChg>
      </pc:sldChg>
      <pc:sldChg chg="modSp mod">
        <pc:chgData name="Wei Li" userId="fae33518c2e5a771" providerId="LiveId" clId="{800C48D3-6013-4C90-B538-8F0F726BC174}" dt="2022-12-18T13:59:29.429" v="201" actId="1076"/>
        <pc:sldMkLst>
          <pc:docMk/>
          <pc:sldMk cId="0" sldId="5445"/>
        </pc:sldMkLst>
        <pc:picChg chg="mod">
          <ac:chgData name="Wei Li" userId="fae33518c2e5a771" providerId="LiveId" clId="{800C48D3-6013-4C90-B538-8F0F726BC174}" dt="2022-12-18T13:59:29.429" v="201" actId="1076"/>
          <ac:picMkLst>
            <pc:docMk/>
            <pc:sldMk cId="0" sldId="5445"/>
            <ac:picMk id="177" creationId="{00000000-0000-0000-0000-000000000000}"/>
          </ac:picMkLst>
        </pc:picChg>
      </pc:sldChg>
      <pc:sldChg chg="modSp mod">
        <pc:chgData name="Wei Li" userId="fae33518c2e5a771" providerId="LiveId" clId="{800C48D3-6013-4C90-B538-8F0F726BC174}" dt="2022-12-18T13:58:28.192" v="194" actId="27636"/>
        <pc:sldMkLst>
          <pc:docMk/>
          <pc:sldMk cId="0" sldId="5449"/>
        </pc:sldMkLst>
        <pc:spChg chg="mod">
          <ac:chgData name="Wei Li" userId="fae33518c2e5a771" providerId="LiveId" clId="{800C48D3-6013-4C90-B538-8F0F726BC174}" dt="2022-12-18T13:58:28.192" v="194" actId="27636"/>
          <ac:spMkLst>
            <pc:docMk/>
            <pc:sldMk cId="0" sldId="5449"/>
            <ac:spMk id="194" creationId="{00000000-0000-0000-0000-000000000000}"/>
          </ac:spMkLst>
        </pc:spChg>
      </pc:sldChg>
      <pc:sldMasterChg chg="del delSldLayout">
        <pc:chgData name="Wei Li" userId="fae33518c2e5a771" providerId="LiveId" clId="{800C48D3-6013-4C90-B538-8F0F726BC174}" dt="2022-12-18T02:43:56.107" v="64" actId="47"/>
        <pc:sldMasterMkLst>
          <pc:docMk/>
          <pc:sldMasterMk cId="2404574583" sldId="2147487715"/>
        </pc:sldMasterMkLst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2490698935" sldId="2147487716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1453788966" sldId="2147487717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2485514233" sldId="2147487718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2152053381" sldId="2147487719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3959182716" sldId="2147487720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358695152" sldId="2147487721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351146956" sldId="2147487722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790520047" sldId="2147487723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2848330190" sldId="2147487724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412262222" sldId="2147487725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3395182097" sldId="2147487726"/>
          </pc:sldLayoutMkLst>
        </pc:sldLayoutChg>
      </pc:sldMasterChg>
      <pc:sldMasterChg chg="del delSldLayout">
        <pc:chgData name="Wei Li" userId="fae33518c2e5a771" providerId="LiveId" clId="{800C48D3-6013-4C90-B538-8F0F726BC174}" dt="2022-12-18T02:43:56.107" v="64" actId="47"/>
        <pc:sldMasterMkLst>
          <pc:docMk/>
          <pc:sldMasterMk cId="3164508215" sldId="2147487727"/>
        </pc:sldMasterMkLst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3205434218" sldId="2147487728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1905923258" sldId="2147487729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2614768376" sldId="2147487730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282179872" sldId="2147487731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4043796403" sldId="2147487732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1108369793" sldId="2147487733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4287703488" sldId="2147487734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362753047" sldId="2147487735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1443132468" sldId="2147487736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2075773673" sldId="2147487737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1266729465" sldId="2147487738"/>
          </pc:sldLayoutMkLst>
        </pc:sldLayoutChg>
      </pc:sldMasterChg>
      <pc:sldMasterChg chg="del delSldLayout">
        <pc:chgData name="Wei Li" userId="fae33518c2e5a771" providerId="LiveId" clId="{800C48D3-6013-4C90-B538-8F0F726BC174}" dt="2022-12-18T02:43:56.107" v="64" actId="47"/>
        <pc:sldMasterMkLst>
          <pc:docMk/>
          <pc:sldMasterMk cId="699515598" sldId="2147487739"/>
        </pc:sldMasterMkLst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2174356524" sldId="2147487740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2162788932" sldId="2147487741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2846988722" sldId="2147487742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1357880899" sldId="2147487743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4102562001" sldId="2147487744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353760702" sldId="2147487745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2588104467" sldId="2147487746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3709707808" sldId="2147487747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1349962758" sldId="2147487748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3386317991" sldId="2147487749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1302084498" sldId="2147487750"/>
          </pc:sldLayoutMkLst>
        </pc:sldLayoutChg>
      </pc:sldMasterChg>
      <pc:sldMasterChg chg="del delSldLayout">
        <pc:chgData name="Wei Li" userId="fae33518c2e5a771" providerId="LiveId" clId="{800C48D3-6013-4C90-B538-8F0F726BC174}" dt="2022-12-18T02:43:56.107" v="64" actId="47"/>
        <pc:sldMasterMkLst>
          <pc:docMk/>
          <pc:sldMasterMk cId="2616036206" sldId="2147487751"/>
        </pc:sldMasterMkLst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1597852366" sldId="2147487752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1022275211" sldId="2147487753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1978011136" sldId="2147487754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324508706" sldId="2147487755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2780593596" sldId="2147487756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808465949" sldId="2147487757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2084613041" sldId="2147487758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2072001471" sldId="2147487759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2593059066" sldId="2147487760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1179092000" sldId="2147487761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2563355386" sldId="2147487762"/>
          </pc:sldLayoutMkLst>
        </pc:sldLayoutChg>
      </pc:sldMasterChg>
      <pc:sldMasterChg chg="del delSldLayout">
        <pc:chgData name="Wei Li" userId="fae33518c2e5a771" providerId="LiveId" clId="{800C48D3-6013-4C90-B538-8F0F726BC174}" dt="2022-12-18T02:46:31.872" v="66" actId="47"/>
        <pc:sldMasterMkLst>
          <pc:docMk/>
          <pc:sldMasterMk cId="2989883385" sldId="2147487763"/>
        </pc:sldMasterMkLst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13295512" sldId="2147487764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3323734866" sldId="2147487765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2308774053" sldId="2147487766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1348372729" sldId="2147487767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2238527579" sldId="2147487768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2215009745" sldId="2147487769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3881754312" sldId="2147487770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3195464497" sldId="2147487771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735198409" sldId="2147487772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3913253097" sldId="2147487773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221631302" sldId="2147487774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2587510752" sldId="2147487775"/>
          </pc:sldLayoutMkLst>
        </pc:sldLayoutChg>
      </pc:sldMasterChg>
      <pc:sldMasterChg chg="del delSldLayout">
        <pc:chgData name="Wei Li" userId="fae33518c2e5a771" providerId="LiveId" clId="{800C48D3-6013-4C90-B538-8F0F726BC174}" dt="2022-12-18T02:46:26.879" v="65" actId="47"/>
        <pc:sldMasterMkLst>
          <pc:docMk/>
          <pc:sldMasterMk cId="3336953466" sldId="2147487776"/>
        </pc:sldMasterMkLst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1507392134" sldId="2147487777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3356743536" sldId="2147487778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443420569" sldId="2147487779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3009216150" sldId="2147487780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2110580195" sldId="2147487781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1122410542" sldId="2147487782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4223748115" sldId="2147487783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3417531584" sldId="2147487784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1745166939" sldId="2147487785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1269960552" sldId="2147487786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1742633515" sldId="2147487787"/>
          </pc:sldLayoutMkLst>
        </pc:sldLayoutChg>
      </pc:sldMasterChg>
      <pc:sldMasterChg chg="del delSldLayout">
        <pc:chgData name="Wei Li" userId="fae33518c2e5a771" providerId="LiveId" clId="{800C48D3-6013-4C90-B538-8F0F726BC174}" dt="2022-12-18T02:50:47.128" v="68" actId="47"/>
        <pc:sldMasterMkLst>
          <pc:docMk/>
          <pc:sldMasterMk cId="3980337985" sldId="2147487788"/>
        </pc:sldMasterMkLst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3594246621" sldId="2147487789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4174616187" sldId="2147487790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2198342149" sldId="2147487791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3094459297" sldId="2147487792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2205998444" sldId="2147487793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4054360280" sldId="2147487794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1825349904" sldId="2147487795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3887019716" sldId="2147487796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1158017963" sldId="2147487797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2933482995" sldId="2147487798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3287802846" sldId="214748779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685800" y="19812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5814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None/>
            </a:lvl1pPr>
            <a:lvl2pPr algn="ctr">
              <a:buClrTx/>
            </a:lvl2pPr>
            <a:lvl3pPr algn="ctr">
              <a:buClrTx/>
            </a:lvl3pPr>
            <a:lvl4pPr algn="ctr">
              <a:buClrTx/>
            </a:lvl4pPr>
            <a:lvl5pPr algn="ctr"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40467" y="6172200"/>
            <a:ext cx="301909" cy="28882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655953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Picture 12" descr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43000" y="-457200"/>
            <a:ext cx="11658600" cy="8728075"/>
          </a:xfrm>
          <a:prstGeom prst="rect">
            <a:avLst/>
          </a:prstGeom>
          <a:ln w="12700">
            <a:miter lim="400000"/>
          </a:ln>
        </p:spPr>
      </p:pic>
      <p:sp>
        <p:nvSpPr>
          <p:cNvPr id="93" name="Title Text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9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marL="0" indent="457200" algn="ctr">
              <a:buClrTx/>
              <a:buSzTx/>
              <a:buNone/>
              <a:defRPr>
                <a:latin typeface="Calibri"/>
                <a:ea typeface="Calibri"/>
                <a:cs typeface="Calibri"/>
                <a:sym typeface="Calibri"/>
              </a:defRPr>
            </a:lvl2pPr>
            <a:lvl3pPr marL="0" indent="914400" algn="ctr">
              <a:buClrTx/>
              <a:buSzTx/>
              <a:buNone/>
              <a:defRPr>
                <a:latin typeface="Calibri"/>
                <a:ea typeface="Calibri"/>
                <a:cs typeface="Calibri"/>
                <a:sym typeface="Calibri"/>
              </a:defRPr>
            </a:lvl3pPr>
            <a:lvl4pPr marL="0" indent="1371600" algn="ctr">
              <a:buClrTx/>
              <a:buSzTx/>
              <a:buNone/>
              <a:defRPr>
                <a:latin typeface="Calibri"/>
                <a:ea typeface="Calibri"/>
                <a:cs typeface="Calibri"/>
                <a:sym typeface="Calibri"/>
              </a:defRPr>
            </a:lvl4pPr>
            <a:lvl5pPr marL="0" indent="1828800" algn="ctr">
              <a:buClrTx/>
              <a:buSzTx/>
              <a:buNone/>
              <a:defRPr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5950696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Picture 12" descr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43000" y="-457200"/>
            <a:ext cx="11658600" cy="8728075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104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buClrTx/>
              <a:buSzPct val="100000"/>
              <a:buFont typeface="Arial"/>
              <a:buChar char="•"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>
              <a:buClrTx/>
              <a:buSzPct val="100000"/>
              <a:buFont typeface="Arial"/>
              <a:buChar char="–"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>
              <a:buClrTx/>
              <a:buFont typeface="Arial"/>
              <a:buChar char="•"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>
              <a:buClrTx/>
              <a:buSzPct val="100000"/>
              <a:buFont typeface="Arial"/>
              <a:buChar char="–"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>
              <a:buClrTx/>
              <a:buFont typeface="Arial"/>
              <a:buChar char="»"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5644008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Picture 12" descr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43000" y="-457200"/>
            <a:ext cx="11658600" cy="8728075"/>
          </a:xfrm>
          <a:prstGeom prst="rect">
            <a:avLst/>
          </a:prstGeom>
          <a:ln w="12700">
            <a:miter lim="400000"/>
          </a:ln>
        </p:spPr>
      </p:pic>
      <p:sp>
        <p:nvSpPr>
          <p:cNvPr id="113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11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ClrTx/>
              <a:buSzTx/>
              <a:buNone/>
              <a:defRPr sz="2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indent="457200">
              <a:spcBef>
                <a:spcPts val="400"/>
              </a:spcBef>
              <a:buClrTx/>
              <a:buSzTx/>
              <a:buNone/>
              <a:defRPr sz="2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indent="914400">
              <a:spcBef>
                <a:spcPts val="400"/>
              </a:spcBef>
              <a:buClrTx/>
              <a:buSzTx/>
              <a:buNone/>
              <a:defRPr sz="2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indent="1371600">
              <a:spcBef>
                <a:spcPts val="400"/>
              </a:spcBef>
              <a:buClrTx/>
              <a:buSzTx/>
              <a:buNone/>
              <a:defRPr sz="2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indent="1828800">
              <a:spcBef>
                <a:spcPts val="400"/>
              </a:spcBef>
              <a:buClrTx/>
              <a:buSzTx/>
              <a:buNone/>
              <a:defRPr sz="2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0808254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Picture 12" descr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43000" y="-457200"/>
            <a:ext cx="11658600" cy="8728075"/>
          </a:xfrm>
          <a:prstGeom prst="rect">
            <a:avLst/>
          </a:prstGeom>
          <a:ln w="12700">
            <a:miter lim="400000"/>
          </a:ln>
        </p:spPr>
      </p:pic>
      <p:sp>
        <p:nvSpPr>
          <p:cNvPr id="123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124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buClrTx/>
              <a:buSzPct val="100000"/>
              <a:buFont typeface="Arial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90575" indent="-333375">
              <a:spcBef>
                <a:spcPts val="600"/>
              </a:spcBef>
              <a:buClrTx/>
              <a:buSzPct val="100000"/>
              <a:buFont typeface="Arial"/>
              <a:buChar char="–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34439" indent="-320039">
              <a:spcBef>
                <a:spcPts val="600"/>
              </a:spcBef>
              <a:buClrTx/>
              <a:buFont typeface="Arial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727200" indent="-355600">
              <a:spcBef>
                <a:spcPts val="600"/>
              </a:spcBef>
              <a:buClrTx/>
              <a:buSzPct val="100000"/>
              <a:buFont typeface="Arial"/>
              <a:buChar char="–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184400" indent="-355600">
              <a:spcBef>
                <a:spcPts val="600"/>
              </a:spcBef>
              <a:buClrTx/>
              <a:buFont typeface="Arial"/>
              <a:buChar char="»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70970194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Picture 12" descr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43000" y="-457200"/>
            <a:ext cx="11658600" cy="8728075"/>
          </a:xfrm>
          <a:prstGeom prst="rect">
            <a:avLst/>
          </a:prstGeom>
          <a:ln w="12700">
            <a:miter lim="400000"/>
          </a:ln>
        </p:spPr>
      </p:pic>
      <p:sp>
        <p:nvSpPr>
          <p:cNvPr id="133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1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ClrTx/>
              <a:buSzTx/>
              <a:buNone/>
              <a:defRPr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indent="457200">
              <a:spcBef>
                <a:spcPts val="500"/>
              </a:spcBef>
              <a:buClrTx/>
              <a:buSzTx/>
              <a:buNone/>
              <a:defRPr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indent="914400">
              <a:spcBef>
                <a:spcPts val="500"/>
              </a:spcBef>
              <a:buClrTx/>
              <a:buSzTx/>
              <a:buNone/>
              <a:defRPr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indent="1371600">
              <a:spcBef>
                <a:spcPts val="500"/>
              </a:spcBef>
              <a:buClrTx/>
              <a:buSzTx/>
              <a:buNone/>
              <a:defRPr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indent="1828800">
              <a:spcBef>
                <a:spcPts val="500"/>
              </a:spcBef>
              <a:buClrTx/>
              <a:buSzTx/>
              <a:buNone/>
              <a:defRPr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5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ClrTx/>
              <a:buSzTx/>
              <a:buNone/>
              <a:defRPr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3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6769435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Picture 12" descr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43000" y="-457200"/>
            <a:ext cx="11658600" cy="8728075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1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7444591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Picture 12" descr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43000" y="-457200"/>
            <a:ext cx="11658600" cy="8728075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559452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Picture 12" descr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43000" y="-457200"/>
            <a:ext cx="11658600" cy="8728075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Title Text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162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buClrTx/>
              <a:buSzPct val="100000"/>
              <a:buFont typeface="Arial"/>
              <a:buChar char="•"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>
              <a:buClrTx/>
              <a:buSzPct val="100000"/>
              <a:buFont typeface="Arial"/>
              <a:buChar char="–"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>
              <a:buClrTx/>
              <a:buFont typeface="Arial"/>
              <a:buChar char="•"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>
              <a:buClrTx/>
              <a:buSzPct val="100000"/>
              <a:buFont typeface="Arial"/>
              <a:buChar char="–"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>
              <a:buClrTx/>
              <a:buFont typeface="Arial"/>
              <a:buChar char="»"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3" name="Text Placeholder 3"/>
          <p:cNvSpPr>
            <a:spLocks noGrp="1"/>
          </p:cNvSpPr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ClrTx/>
              <a:buSzTx/>
              <a:buNone/>
              <a:defRPr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6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9106519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Picture 12" descr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43000" y="-457200"/>
            <a:ext cx="11658600" cy="8728075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17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7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ClrTx/>
              <a:buSzTx/>
              <a:buNone/>
              <a:defRPr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indent="457200">
              <a:spcBef>
                <a:spcPts val="300"/>
              </a:spcBef>
              <a:buClrTx/>
              <a:buSzTx/>
              <a:buNone/>
              <a:defRPr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indent="914400">
              <a:spcBef>
                <a:spcPts val="300"/>
              </a:spcBef>
              <a:buClrTx/>
              <a:buSzTx/>
              <a:buNone/>
              <a:defRPr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indent="1371600">
              <a:spcBef>
                <a:spcPts val="300"/>
              </a:spcBef>
              <a:buClrTx/>
              <a:buSzTx/>
              <a:buNone/>
              <a:defRPr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indent="1828800">
              <a:spcBef>
                <a:spcPts val="300"/>
              </a:spcBef>
              <a:buClrTx/>
              <a:buSzTx/>
              <a:buNone/>
              <a:defRPr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653853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itle Text"/>
          <p:cNvSpPr txBox="1">
            <a:spLocks noGrp="1"/>
          </p:cNvSpPr>
          <p:nvPr>
            <p:ph type="title"/>
          </p:nvPr>
        </p:nvSpPr>
        <p:spPr>
          <a:xfrm>
            <a:off x="685800" y="19812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8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5814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None/>
            </a:lvl1pPr>
            <a:lvl2pPr algn="ctr">
              <a:buClrTx/>
            </a:lvl2pPr>
            <a:lvl3pPr algn="ctr">
              <a:buClrTx/>
            </a:lvl3pPr>
            <a:lvl4pPr algn="ctr">
              <a:buClrTx/>
            </a:lvl4pPr>
            <a:lvl5pPr algn="ctr"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40467" y="6172200"/>
            <a:ext cx="301909" cy="28882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6747404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72772893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9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33187456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20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ClrTx/>
              <a:buSzTx/>
              <a:buNone/>
              <a:defRPr sz="2000"/>
            </a:lvl1pPr>
            <a:lvl2pPr marL="0" indent="457200">
              <a:spcBef>
                <a:spcPts val="400"/>
              </a:spcBef>
              <a:buClrTx/>
              <a:buSzTx/>
              <a:buNone/>
              <a:defRPr sz="2000"/>
            </a:lvl2pPr>
            <a:lvl3pPr marL="0" indent="914400">
              <a:spcBef>
                <a:spcPts val="400"/>
              </a:spcBef>
              <a:buClrTx/>
              <a:buSzTx/>
              <a:buNone/>
              <a:defRPr sz="2000"/>
            </a:lvl3pPr>
            <a:lvl4pPr marL="0" indent="1371600">
              <a:spcBef>
                <a:spcPts val="400"/>
              </a:spcBef>
              <a:buClrTx/>
              <a:buSzTx/>
              <a:buNone/>
              <a:defRPr sz="2000"/>
            </a:lvl4pPr>
            <a:lvl5pPr marL="0" indent="1828800">
              <a:spcBef>
                <a:spcPts val="400"/>
              </a:spcBef>
              <a:buClrTx/>
              <a:buSzTx/>
              <a:buNone/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30933968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01625" y="1600200"/>
            <a:ext cx="4194175" cy="4498975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910044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ClrTx/>
              <a:buSzTx/>
              <a:buNone/>
              <a:defRPr sz="2400" b="1"/>
            </a:lvl1pPr>
            <a:lvl2pPr marL="0" indent="457200">
              <a:spcBef>
                <a:spcPts val="500"/>
              </a:spcBef>
              <a:buClrTx/>
              <a:buSzTx/>
              <a:buNone/>
              <a:defRPr sz="2400" b="1"/>
            </a:lvl2pPr>
            <a:lvl3pPr marL="0" indent="914400">
              <a:spcBef>
                <a:spcPts val="500"/>
              </a:spcBef>
              <a:buClrTx/>
              <a:buSzTx/>
              <a:buNone/>
              <a:defRPr sz="2400" b="1"/>
            </a:lvl3pPr>
            <a:lvl4pPr marL="0" indent="1371600">
              <a:spcBef>
                <a:spcPts val="500"/>
              </a:spcBef>
              <a:buClrTx/>
              <a:buSzTx/>
              <a:buNone/>
              <a:defRPr sz="2400" b="1"/>
            </a:lvl4pPr>
            <a:lvl5pPr marL="0" indent="1828800">
              <a:spcBef>
                <a:spcPts val="500"/>
              </a:spcBef>
              <a:buClrTx/>
              <a:buSz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0" name="文字版面配置區 4"/>
          <p:cNvSpPr>
            <a:spLocks noGrp="1"/>
          </p:cNvSpPr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ClrTx/>
              <a:buSzTx/>
              <a:buNone/>
              <a:defRPr sz="2400" b="1"/>
            </a:pPr>
            <a:endParaRPr/>
          </a:p>
        </p:txBody>
      </p:sp>
      <p:sp>
        <p:nvSpPr>
          <p:cNvPr id="22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1895281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04494527"/>
      </p:ext>
    </p:extLst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33402301"/>
      </p:ext>
    </p:extLst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Title Text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244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5" name="文字版面配置區 3"/>
          <p:cNvSpPr>
            <a:spLocks noGrp="1"/>
          </p:cNvSpPr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ClrTx/>
              <a:buSzTx/>
              <a:buNone/>
              <a:defRPr sz="1400"/>
            </a:pPr>
            <a:endParaRPr/>
          </a:p>
        </p:txBody>
      </p:sp>
      <p:sp>
        <p:nvSpPr>
          <p:cNvPr id="24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0538821"/>
      </p:ext>
    </p:extLst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254" name="圖片版面配置區 2"/>
          <p:cNvSpPr>
            <a:spLocks noGrp="1"/>
          </p:cNvSpPr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5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ClrTx/>
              <a:buSzTx/>
              <a:buNone/>
              <a:defRPr sz="1400"/>
            </a:lvl1pPr>
            <a:lvl2pPr marL="0" indent="457200">
              <a:spcBef>
                <a:spcPts val="300"/>
              </a:spcBef>
              <a:buClrTx/>
              <a:buSzTx/>
              <a:buNone/>
              <a:defRPr sz="1400"/>
            </a:lvl2pPr>
            <a:lvl3pPr marL="0" indent="914400">
              <a:spcBef>
                <a:spcPts val="300"/>
              </a:spcBef>
              <a:buClrTx/>
              <a:buSzTx/>
              <a:buNone/>
              <a:defRPr sz="1400"/>
            </a:lvl3pPr>
            <a:lvl4pPr marL="0" indent="1371600">
              <a:spcBef>
                <a:spcPts val="300"/>
              </a:spcBef>
              <a:buClrTx/>
              <a:buSzTx/>
              <a:buNone/>
              <a:defRPr sz="1400"/>
            </a:lvl4pPr>
            <a:lvl5pPr marL="0" indent="1828800">
              <a:spcBef>
                <a:spcPts val="300"/>
              </a:spcBef>
              <a:buClrTx/>
              <a:buSz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30909667"/>
      </p:ext>
    </p:extLst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Title Text"/>
          <p:cNvSpPr txBox="1">
            <a:spLocks noGrp="1"/>
          </p:cNvSpPr>
          <p:nvPr>
            <p:ph type="title"/>
          </p:nvPr>
        </p:nvSpPr>
        <p:spPr>
          <a:xfrm>
            <a:off x="685800" y="19812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6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5814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None/>
            </a:lvl1pPr>
            <a:lvl2pPr algn="ctr">
              <a:buClrTx/>
            </a:lvl2pPr>
            <a:lvl3pPr algn="ctr">
              <a:buClrTx/>
            </a:lvl3pPr>
            <a:lvl4pPr algn="ctr">
              <a:buClrTx/>
            </a:lvl4pPr>
            <a:lvl5pPr algn="ctr"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40467" y="6172200"/>
            <a:ext cx="301909" cy="28882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46114056"/>
      </p:ext>
    </p:extLst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7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2768718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ClrTx/>
              <a:buSzTx/>
              <a:buNone/>
              <a:defRPr sz="2000"/>
            </a:lvl1pPr>
            <a:lvl2pPr marL="0" indent="457200">
              <a:spcBef>
                <a:spcPts val="400"/>
              </a:spcBef>
              <a:buClrTx/>
              <a:buSzTx/>
              <a:buNone/>
              <a:defRPr sz="2000"/>
            </a:lvl2pPr>
            <a:lvl3pPr marL="0" indent="914400">
              <a:spcBef>
                <a:spcPts val="400"/>
              </a:spcBef>
              <a:buClrTx/>
              <a:buSzTx/>
              <a:buNone/>
              <a:defRPr sz="2000"/>
            </a:lvl3pPr>
            <a:lvl4pPr marL="0" indent="1371600">
              <a:spcBef>
                <a:spcPts val="400"/>
              </a:spcBef>
              <a:buClrTx/>
              <a:buSzTx/>
              <a:buNone/>
              <a:defRPr sz="2000"/>
            </a:lvl4pPr>
            <a:lvl5pPr marL="0" indent="1828800">
              <a:spcBef>
                <a:spcPts val="400"/>
              </a:spcBef>
              <a:buClrTx/>
              <a:buSzTx/>
              <a:buNone/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18183806"/>
      </p:ext>
    </p:extLst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28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ClrTx/>
              <a:buSzTx/>
              <a:buNone/>
              <a:defRPr sz="2000"/>
            </a:lvl1pPr>
            <a:lvl2pPr marL="0" indent="457200">
              <a:spcBef>
                <a:spcPts val="400"/>
              </a:spcBef>
              <a:buClrTx/>
              <a:buSzTx/>
              <a:buNone/>
              <a:defRPr sz="2000"/>
            </a:lvl2pPr>
            <a:lvl3pPr marL="0" indent="914400">
              <a:spcBef>
                <a:spcPts val="400"/>
              </a:spcBef>
              <a:buClrTx/>
              <a:buSzTx/>
              <a:buNone/>
              <a:defRPr sz="2000"/>
            </a:lvl3pPr>
            <a:lvl4pPr marL="0" indent="1371600">
              <a:spcBef>
                <a:spcPts val="400"/>
              </a:spcBef>
              <a:buClrTx/>
              <a:buSzTx/>
              <a:buNone/>
              <a:defRPr sz="2000"/>
            </a:lvl4pPr>
            <a:lvl5pPr marL="0" indent="1828800">
              <a:spcBef>
                <a:spcPts val="400"/>
              </a:spcBef>
              <a:buClrTx/>
              <a:buSzTx/>
              <a:buNone/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84744422"/>
      </p:ext>
    </p:extLst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9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01625" y="1600200"/>
            <a:ext cx="4194175" cy="4498975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7546272"/>
      </p:ext>
    </p:extLst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0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ClrTx/>
              <a:buSzTx/>
              <a:buNone/>
              <a:defRPr sz="2400" b="1"/>
            </a:lvl1pPr>
            <a:lvl2pPr marL="0" indent="457200">
              <a:spcBef>
                <a:spcPts val="500"/>
              </a:spcBef>
              <a:buClrTx/>
              <a:buSzTx/>
              <a:buNone/>
              <a:defRPr sz="2400" b="1"/>
            </a:lvl2pPr>
            <a:lvl3pPr marL="0" indent="914400">
              <a:spcBef>
                <a:spcPts val="500"/>
              </a:spcBef>
              <a:buClrTx/>
              <a:buSzTx/>
              <a:buNone/>
              <a:defRPr sz="2400" b="1"/>
            </a:lvl3pPr>
            <a:lvl4pPr marL="0" indent="1371600">
              <a:spcBef>
                <a:spcPts val="500"/>
              </a:spcBef>
              <a:buClrTx/>
              <a:buSzTx/>
              <a:buNone/>
              <a:defRPr sz="2400" b="1"/>
            </a:lvl4pPr>
            <a:lvl5pPr marL="0" indent="1828800">
              <a:spcBef>
                <a:spcPts val="500"/>
              </a:spcBef>
              <a:buClrTx/>
              <a:buSz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1" name="文字版面配置區 4"/>
          <p:cNvSpPr>
            <a:spLocks noGrp="1"/>
          </p:cNvSpPr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ClrTx/>
              <a:buSzTx/>
              <a:buNone/>
              <a:defRPr sz="2400" b="1"/>
            </a:pPr>
            <a:endParaRPr/>
          </a:p>
        </p:txBody>
      </p:sp>
      <p:sp>
        <p:nvSpPr>
          <p:cNvPr id="30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05811503"/>
      </p:ext>
    </p:extLst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51653922"/>
      </p:ext>
    </p:extLst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49551627"/>
      </p:ext>
    </p:extLst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Title Text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325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6" name="文字版面配置區 3"/>
          <p:cNvSpPr>
            <a:spLocks noGrp="1"/>
          </p:cNvSpPr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ClrTx/>
              <a:buSzTx/>
              <a:buNone/>
              <a:defRPr sz="1400"/>
            </a:pPr>
            <a:endParaRPr/>
          </a:p>
        </p:txBody>
      </p:sp>
      <p:sp>
        <p:nvSpPr>
          <p:cNvPr id="3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412369"/>
      </p:ext>
    </p:extLst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335" name="圖片版面配置區 2"/>
          <p:cNvSpPr>
            <a:spLocks noGrp="1"/>
          </p:cNvSpPr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3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ClrTx/>
              <a:buSzTx/>
              <a:buNone/>
              <a:defRPr sz="1400"/>
            </a:lvl1pPr>
            <a:lvl2pPr marL="0" indent="457200">
              <a:spcBef>
                <a:spcPts val="300"/>
              </a:spcBef>
              <a:buClrTx/>
              <a:buSzTx/>
              <a:buNone/>
              <a:defRPr sz="1400"/>
            </a:lvl2pPr>
            <a:lvl3pPr marL="0" indent="914400">
              <a:spcBef>
                <a:spcPts val="300"/>
              </a:spcBef>
              <a:buClrTx/>
              <a:buSzTx/>
              <a:buNone/>
              <a:defRPr sz="1400"/>
            </a:lvl3pPr>
            <a:lvl4pPr marL="0" indent="1371600">
              <a:spcBef>
                <a:spcPts val="300"/>
              </a:spcBef>
              <a:buClrTx/>
              <a:buSzTx/>
              <a:buNone/>
              <a:defRPr sz="1400"/>
            </a:lvl4pPr>
            <a:lvl5pPr marL="0" indent="1828800">
              <a:spcBef>
                <a:spcPts val="300"/>
              </a:spcBef>
              <a:buClrTx/>
              <a:buSz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91055980"/>
      </p:ext>
    </p:extLst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Title Text"/>
          <p:cNvSpPr txBox="1">
            <a:spLocks noGrp="1"/>
          </p:cNvSpPr>
          <p:nvPr>
            <p:ph type="title"/>
          </p:nvPr>
        </p:nvSpPr>
        <p:spPr>
          <a:xfrm>
            <a:off x="685800" y="19812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4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5814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None/>
            </a:lvl1pPr>
            <a:lvl2pPr algn="ctr">
              <a:buClrTx/>
            </a:lvl2pPr>
            <a:lvl3pPr algn="ctr">
              <a:buClrTx/>
            </a:lvl3pPr>
            <a:lvl4pPr algn="ctr">
              <a:buClrTx/>
            </a:lvl4pPr>
            <a:lvl5pPr algn="ctr"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40467" y="6172200"/>
            <a:ext cx="301909" cy="28882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53754291"/>
      </p:ext>
    </p:extLst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5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1566238"/>
      </p:ext>
    </p:extLst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36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ClrTx/>
              <a:buSzTx/>
              <a:buNone/>
              <a:defRPr sz="2000"/>
            </a:lvl1pPr>
            <a:lvl2pPr marL="0" indent="457200">
              <a:spcBef>
                <a:spcPts val="400"/>
              </a:spcBef>
              <a:buClrTx/>
              <a:buSzTx/>
              <a:buNone/>
              <a:defRPr sz="2000"/>
            </a:lvl2pPr>
            <a:lvl3pPr marL="0" indent="914400">
              <a:spcBef>
                <a:spcPts val="400"/>
              </a:spcBef>
              <a:buClrTx/>
              <a:buSzTx/>
              <a:buNone/>
              <a:defRPr sz="2000"/>
            </a:lvl3pPr>
            <a:lvl4pPr marL="0" indent="1371600">
              <a:spcBef>
                <a:spcPts val="400"/>
              </a:spcBef>
              <a:buClrTx/>
              <a:buSzTx/>
              <a:buNone/>
              <a:defRPr sz="2000"/>
            </a:lvl4pPr>
            <a:lvl5pPr marL="0" indent="1828800">
              <a:spcBef>
                <a:spcPts val="400"/>
              </a:spcBef>
              <a:buClrTx/>
              <a:buSzTx/>
              <a:buNone/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811333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01625" y="1600200"/>
            <a:ext cx="4194175" cy="4498975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61047373"/>
      </p:ext>
    </p:extLst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72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01625" y="1600200"/>
            <a:ext cx="4194175" cy="4498975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1801214"/>
      </p:ext>
    </p:extLst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8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ClrTx/>
              <a:buSzTx/>
              <a:buNone/>
              <a:defRPr sz="2400" b="1"/>
            </a:lvl1pPr>
            <a:lvl2pPr marL="0" indent="457200">
              <a:spcBef>
                <a:spcPts val="500"/>
              </a:spcBef>
              <a:buClrTx/>
              <a:buSzTx/>
              <a:buNone/>
              <a:defRPr sz="2400" b="1"/>
            </a:lvl2pPr>
            <a:lvl3pPr marL="0" indent="914400">
              <a:spcBef>
                <a:spcPts val="500"/>
              </a:spcBef>
              <a:buClrTx/>
              <a:buSzTx/>
              <a:buNone/>
              <a:defRPr sz="2400" b="1"/>
            </a:lvl3pPr>
            <a:lvl4pPr marL="0" indent="1371600">
              <a:spcBef>
                <a:spcPts val="500"/>
              </a:spcBef>
              <a:buClrTx/>
              <a:buSzTx/>
              <a:buNone/>
              <a:defRPr sz="2400" b="1"/>
            </a:lvl4pPr>
            <a:lvl5pPr marL="0" indent="1828800">
              <a:spcBef>
                <a:spcPts val="500"/>
              </a:spcBef>
              <a:buClrTx/>
              <a:buSz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82" name="文字版面配置區 4"/>
          <p:cNvSpPr>
            <a:spLocks noGrp="1"/>
          </p:cNvSpPr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ClrTx/>
              <a:buSzTx/>
              <a:buNone/>
              <a:defRPr sz="2400" b="1"/>
            </a:pPr>
            <a:endParaRPr/>
          </a:p>
        </p:txBody>
      </p:sp>
      <p:sp>
        <p:nvSpPr>
          <p:cNvPr id="38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9794631"/>
      </p:ext>
    </p:extLst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5840145"/>
      </p:ext>
    </p:extLst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3062785"/>
      </p:ext>
    </p:extLst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Title Text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406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7" name="文字版面配置區 3"/>
          <p:cNvSpPr>
            <a:spLocks noGrp="1"/>
          </p:cNvSpPr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ClrTx/>
              <a:buSzTx/>
              <a:buNone/>
              <a:defRPr sz="1400"/>
            </a:pPr>
            <a:endParaRPr/>
          </a:p>
        </p:txBody>
      </p:sp>
      <p:sp>
        <p:nvSpPr>
          <p:cNvPr id="4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69191776"/>
      </p:ext>
    </p:extLst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416" name="圖片版面配置區 2"/>
          <p:cNvSpPr>
            <a:spLocks noGrp="1"/>
          </p:cNvSpPr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1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ClrTx/>
              <a:buSzTx/>
              <a:buNone/>
              <a:defRPr sz="1400"/>
            </a:lvl1pPr>
            <a:lvl2pPr marL="0" indent="457200">
              <a:spcBef>
                <a:spcPts val="300"/>
              </a:spcBef>
              <a:buClrTx/>
              <a:buSzTx/>
              <a:buNone/>
              <a:defRPr sz="1400"/>
            </a:lvl2pPr>
            <a:lvl3pPr marL="0" indent="914400">
              <a:spcBef>
                <a:spcPts val="300"/>
              </a:spcBef>
              <a:buClrTx/>
              <a:buSzTx/>
              <a:buNone/>
              <a:defRPr sz="1400"/>
            </a:lvl3pPr>
            <a:lvl4pPr marL="0" indent="1371600">
              <a:spcBef>
                <a:spcPts val="300"/>
              </a:spcBef>
              <a:buClrTx/>
              <a:buSzTx/>
              <a:buNone/>
              <a:defRPr sz="1400"/>
            </a:lvl4pPr>
            <a:lvl5pPr marL="0" indent="1828800">
              <a:spcBef>
                <a:spcPts val="300"/>
              </a:spcBef>
              <a:buClrTx/>
              <a:buSz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614758"/>
      </p:ext>
    </p:extLst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Title Text"/>
          <p:cNvSpPr txBox="1">
            <a:spLocks noGrp="1"/>
          </p:cNvSpPr>
          <p:nvPr>
            <p:ph type="title"/>
          </p:nvPr>
        </p:nvSpPr>
        <p:spPr>
          <a:xfrm>
            <a:off x="685800" y="19812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2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5814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None/>
            </a:lvl1pPr>
            <a:lvl2pPr algn="ctr">
              <a:buClrTx/>
            </a:lvl2pPr>
            <a:lvl3pPr algn="ctr">
              <a:buClrTx/>
            </a:lvl3pPr>
            <a:lvl4pPr algn="ctr">
              <a:buClrTx/>
            </a:lvl4pPr>
            <a:lvl5pPr algn="ctr"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40467" y="6172200"/>
            <a:ext cx="301909" cy="28882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61723537"/>
      </p:ext>
    </p:extLst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3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72015623"/>
      </p:ext>
    </p:extLst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44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ClrTx/>
              <a:buSzTx/>
              <a:buNone/>
              <a:defRPr sz="2000"/>
            </a:lvl1pPr>
            <a:lvl2pPr marL="0" indent="457200">
              <a:spcBef>
                <a:spcPts val="400"/>
              </a:spcBef>
              <a:buClrTx/>
              <a:buSzTx/>
              <a:buNone/>
              <a:defRPr sz="2000"/>
            </a:lvl2pPr>
            <a:lvl3pPr marL="0" indent="914400">
              <a:spcBef>
                <a:spcPts val="400"/>
              </a:spcBef>
              <a:buClrTx/>
              <a:buSzTx/>
              <a:buNone/>
              <a:defRPr sz="2000"/>
            </a:lvl3pPr>
            <a:lvl4pPr marL="0" indent="1371600">
              <a:spcBef>
                <a:spcPts val="400"/>
              </a:spcBef>
              <a:buClrTx/>
              <a:buSzTx/>
              <a:buNone/>
              <a:defRPr sz="2000"/>
            </a:lvl4pPr>
            <a:lvl5pPr marL="0" indent="1828800">
              <a:spcBef>
                <a:spcPts val="400"/>
              </a:spcBef>
              <a:buClrTx/>
              <a:buSzTx/>
              <a:buNone/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251853"/>
      </p:ext>
    </p:extLst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5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01625" y="1600200"/>
            <a:ext cx="4194175" cy="4498975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82389086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ClrTx/>
              <a:buSzTx/>
              <a:buNone/>
              <a:defRPr sz="2400" b="1"/>
            </a:lvl1pPr>
            <a:lvl2pPr marL="0" indent="457200">
              <a:spcBef>
                <a:spcPts val="500"/>
              </a:spcBef>
              <a:buClrTx/>
              <a:buSzTx/>
              <a:buNone/>
              <a:defRPr sz="2400" b="1"/>
            </a:lvl2pPr>
            <a:lvl3pPr marL="0" indent="914400">
              <a:spcBef>
                <a:spcPts val="500"/>
              </a:spcBef>
              <a:buClrTx/>
              <a:buSzTx/>
              <a:buNone/>
              <a:defRPr sz="2400" b="1"/>
            </a:lvl3pPr>
            <a:lvl4pPr marL="0" indent="1371600">
              <a:spcBef>
                <a:spcPts val="500"/>
              </a:spcBef>
              <a:buClrTx/>
              <a:buSzTx/>
              <a:buNone/>
              <a:defRPr sz="2400" b="1"/>
            </a:lvl4pPr>
            <a:lvl5pPr marL="0" indent="1828800">
              <a:spcBef>
                <a:spcPts val="500"/>
              </a:spcBef>
              <a:buClrTx/>
              <a:buSz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文字版面配置區 4"/>
          <p:cNvSpPr>
            <a:spLocks noGrp="1"/>
          </p:cNvSpPr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ClrTx/>
              <a:buSzTx/>
              <a:buNone/>
              <a:defRPr sz="24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990253"/>
      </p:ext>
    </p:extLst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6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ClrTx/>
              <a:buSzTx/>
              <a:buNone/>
              <a:defRPr sz="2400" b="1"/>
            </a:lvl1pPr>
            <a:lvl2pPr marL="0" indent="457200">
              <a:spcBef>
                <a:spcPts val="500"/>
              </a:spcBef>
              <a:buClrTx/>
              <a:buSzTx/>
              <a:buNone/>
              <a:defRPr sz="2400" b="1"/>
            </a:lvl2pPr>
            <a:lvl3pPr marL="0" indent="914400">
              <a:spcBef>
                <a:spcPts val="500"/>
              </a:spcBef>
              <a:buClrTx/>
              <a:buSzTx/>
              <a:buNone/>
              <a:defRPr sz="2400" b="1"/>
            </a:lvl3pPr>
            <a:lvl4pPr marL="0" indent="1371600">
              <a:spcBef>
                <a:spcPts val="500"/>
              </a:spcBef>
              <a:buClrTx/>
              <a:buSzTx/>
              <a:buNone/>
              <a:defRPr sz="2400" b="1"/>
            </a:lvl4pPr>
            <a:lvl5pPr marL="0" indent="1828800">
              <a:spcBef>
                <a:spcPts val="500"/>
              </a:spcBef>
              <a:buClrTx/>
              <a:buSz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63" name="文字版面配置區 4"/>
          <p:cNvSpPr>
            <a:spLocks noGrp="1"/>
          </p:cNvSpPr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ClrTx/>
              <a:buSzTx/>
              <a:buNone/>
              <a:defRPr sz="2400" b="1"/>
            </a:pPr>
            <a:endParaRPr/>
          </a:p>
        </p:txBody>
      </p:sp>
      <p:sp>
        <p:nvSpPr>
          <p:cNvPr id="4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3723230"/>
      </p:ext>
    </p:extLst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7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1316277"/>
      </p:ext>
    </p:extLst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31181489"/>
      </p:ext>
    </p:extLst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Title Text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487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88" name="文字版面配置區 3"/>
          <p:cNvSpPr>
            <a:spLocks noGrp="1"/>
          </p:cNvSpPr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ClrTx/>
              <a:buSzTx/>
              <a:buNone/>
              <a:defRPr sz="1400"/>
            </a:pPr>
            <a:endParaRPr/>
          </a:p>
        </p:txBody>
      </p:sp>
      <p:sp>
        <p:nvSpPr>
          <p:cNvPr id="48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4480811"/>
      </p:ext>
    </p:extLst>
  </p:cSld>
  <p:clrMapOvr>
    <a:masterClrMapping/>
  </p:clrMapOvr>
  <p:transition spd="med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497" name="圖片版面配置區 2"/>
          <p:cNvSpPr>
            <a:spLocks noGrp="1"/>
          </p:cNvSpPr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9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ClrTx/>
              <a:buSzTx/>
              <a:buNone/>
              <a:defRPr sz="1400"/>
            </a:lvl1pPr>
            <a:lvl2pPr marL="0" indent="457200">
              <a:spcBef>
                <a:spcPts val="300"/>
              </a:spcBef>
              <a:buClrTx/>
              <a:buSzTx/>
              <a:buNone/>
              <a:defRPr sz="1400"/>
            </a:lvl2pPr>
            <a:lvl3pPr marL="0" indent="914400">
              <a:spcBef>
                <a:spcPts val="300"/>
              </a:spcBef>
              <a:buClrTx/>
              <a:buSzTx/>
              <a:buNone/>
              <a:defRPr sz="1400"/>
            </a:lvl3pPr>
            <a:lvl4pPr marL="0" indent="1371600">
              <a:spcBef>
                <a:spcPts val="300"/>
              </a:spcBef>
              <a:buClrTx/>
              <a:buSzTx/>
              <a:buNone/>
              <a:defRPr sz="1400"/>
            </a:lvl4pPr>
            <a:lvl5pPr marL="0" indent="1828800">
              <a:spcBef>
                <a:spcPts val="300"/>
              </a:spcBef>
              <a:buClrTx/>
              <a:buSz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381842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275022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591544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文字版面配置區 3"/>
          <p:cNvSpPr>
            <a:spLocks noGrp="1"/>
          </p:cNvSpPr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ClrTx/>
              <a:buSzTx/>
              <a:buNone/>
              <a:defRPr sz="14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5602296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83" name="圖片版面配置區 2"/>
          <p:cNvSpPr>
            <a:spLocks noGrp="1"/>
          </p:cNvSpPr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ClrTx/>
              <a:buSzTx/>
              <a:buNone/>
              <a:defRPr sz="1400"/>
            </a:lvl1pPr>
            <a:lvl2pPr marL="0" indent="457200">
              <a:spcBef>
                <a:spcPts val="300"/>
              </a:spcBef>
              <a:buClrTx/>
              <a:buSzTx/>
              <a:buNone/>
              <a:defRPr sz="1400"/>
            </a:lvl2pPr>
            <a:lvl3pPr marL="0" indent="914400">
              <a:spcBef>
                <a:spcPts val="300"/>
              </a:spcBef>
              <a:buClrTx/>
              <a:buSzTx/>
              <a:buNone/>
              <a:defRPr sz="1400"/>
            </a:lvl3pPr>
            <a:lvl4pPr marL="0" indent="1371600">
              <a:spcBef>
                <a:spcPts val="300"/>
              </a:spcBef>
              <a:buClrTx/>
              <a:buSzTx/>
              <a:buNone/>
              <a:defRPr sz="1400"/>
            </a:lvl4pPr>
            <a:lvl5pPr marL="0" indent="1828800">
              <a:spcBef>
                <a:spcPts val="300"/>
              </a:spcBef>
              <a:buClrTx/>
              <a:buSz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7664168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301625" y="1600200"/>
            <a:ext cx="8540750" cy="44989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40467" y="6245225"/>
            <a:ext cx="301909" cy="28882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057476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8317" r:id="rId1"/>
    <p:sldLayoutId id="2147488318" r:id="rId2"/>
    <p:sldLayoutId id="2147488319" r:id="rId3"/>
    <p:sldLayoutId id="2147488320" r:id="rId4"/>
    <p:sldLayoutId id="2147488321" r:id="rId5"/>
    <p:sldLayoutId id="2147488322" r:id="rId6"/>
    <p:sldLayoutId id="2147488323" r:id="rId7"/>
    <p:sldLayoutId id="2147488324" r:id="rId8"/>
    <p:sldLayoutId id="2147488325" r:id="rId9"/>
    <p:sldLayoutId id="2147488326" r:id="rId10"/>
    <p:sldLayoutId id="2147488327" r:id="rId11"/>
    <p:sldLayoutId id="2147488328" r:id="rId12"/>
    <p:sldLayoutId id="2147488329" r:id="rId13"/>
    <p:sldLayoutId id="2147488330" r:id="rId14"/>
    <p:sldLayoutId id="2147488331" r:id="rId15"/>
    <p:sldLayoutId id="2147488332" r:id="rId16"/>
    <p:sldLayoutId id="2147488333" r:id="rId17"/>
    <p:sldLayoutId id="2147488334" r:id="rId18"/>
    <p:sldLayoutId id="2147488335" r:id="rId19"/>
    <p:sldLayoutId id="2147488336" r:id="rId20"/>
    <p:sldLayoutId id="2147488337" r:id="rId21"/>
    <p:sldLayoutId id="2147488338" r:id="rId22"/>
    <p:sldLayoutId id="2147488339" r:id="rId23"/>
    <p:sldLayoutId id="2147488340" r:id="rId24"/>
    <p:sldLayoutId id="2147488341" r:id="rId25"/>
    <p:sldLayoutId id="2147488342" r:id="rId26"/>
    <p:sldLayoutId id="2147488343" r:id="rId27"/>
    <p:sldLayoutId id="2147488344" r:id="rId28"/>
    <p:sldLayoutId id="2147488345" r:id="rId29"/>
    <p:sldLayoutId id="2147488346" r:id="rId30"/>
    <p:sldLayoutId id="2147488347" r:id="rId31"/>
    <p:sldLayoutId id="2147488348" r:id="rId32"/>
    <p:sldLayoutId id="2147488349" r:id="rId33"/>
    <p:sldLayoutId id="2147488350" r:id="rId34"/>
    <p:sldLayoutId id="2147488351" r:id="rId35"/>
    <p:sldLayoutId id="2147488352" r:id="rId36"/>
    <p:sldLayoutId id="2147488353" r:id="rId37"/>
    <p:sldLayoutId id="2147488354" r:id="rId38"/>
    <p:sldLayoutId id="2147488355" r:id="rId39"/>
    <p:sldLayoutId id="2147488356" r:id="rId40"/>
    <p:sldLayoutId id="2147488357" r:id="rId41"/>
    <p:sldLayoutId id="2147488358" r:id="rId42"/>
    <p:sldLayoutId id="2147488359" r:id="rId43"/>
    <p:sldLayoutId id="2147488360" r:id="rId44"/>
    <p:sldLayoutId id="2147488361" r:id="rId45"/>
    <p:sldLayoutId id="2147488362" r:id="rId46"/>
    <p:sldLayoutId id="2147488363" r:id="rId47"/>
    <p:sldLayoutId id="2147488364" r:id="rId48"/>
    <p:sldLayoutId id="2147488365" r:id="rId49"/>
    <p:sldLayoutId id="2147488366" r:id="rId50"/>
    <p:sldLayoutId id="2147488367" r:id="rId51"/>
    <p:sldLayoutId id="2147488368" r:id="rId52"/>
    <p:sldLayoutId id="2147488369" r:id="rId53"/>
    <p:sldLayoutId id="2147488370" r:id="rId54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66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66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66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66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66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66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66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66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66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CCFFCC"/>
        </a:buClr>
        <a:buSzPct val="85000"/>
        <a:buFontTx/>
        <a:buChar char="◼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CCFFCC"/>
        </a:buClr>
        <a:buSzPct val="85000"/>
        <a:buFontTx/>
        <a:buChar char="●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CCFFCC"/>
        </a:buClr>
        <a:buSzPct val="100000"/>
        <a:buFontTx/>
        <a:buChar char="◼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CCFFCC"/>
        </a:buClr>
        <a:buSzPct val="90000"/>
        <a:buFontTx/>
        <a:buChar char="●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CCFFCC"/>
        </a:buClr>
        <a:buSzPct val="100000"/>
        <a:buFontTx/>
        <a:buChar char="◼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CCFFCC"/>
        </a:buClr>
        <a:buSzPct val="100000"/>
        <a:buFontTx/>
        <a:buChar char="◼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CCFFCC"/>
        </a:buClr>
        <a:buSzPct val="100000"/>
        <a:buFontTx/>
        <a:buChar char="◼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CCFFCC"/>
        </a:buClr>
        <a:buSzPct val="100000"/>
        <a:buFontTx/>
        <a:buChar char="◼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CCFFCC"/>
        </a:buClr>
        <a:buSzPct val="100000"/>
        <a:buFontTx/>
        <a:buChar char="◼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標題 1"/>
          <p:cNvSpPr txBox="1">
            <a:spLocks noGrp="1"/>
          </p:cNvSpPr>
          <p:nvPr>
            <p:ph type="title"/>
          </p:nvPr>
        </p:nvSpPr>
        <p:spPr>
          <a:xfrm>
            <a:off x="158750" y="804812"/>
            <a:ext cx="8826500" cy="3555059"/>
          </a:xfrm>
          <a:prstGeom prst="rect">
            <a:avLst/>
          </a:prstGeom>
        </p:spPr>
        <p:txBody>
          <a:bodyPr/>
          <a:lstStyle/>
          <a:p>
            <a:pPr>
              <a:defRPr b="1"/>
            </a:pPr>
            <a:r>
              <a:rPr sz="5800" b="0" dirty="0" err="1">
                <a:latin typeface="新細明體"/>
                <a:ea typeface="新細明體"/>
                <a:cs typeface="新細明體"/>
                <a:sym typeface="新細明體"/>
              </a:rPr>
              <a:t>因祢的慈愛比生命更好</a:t>
            </a:r>
            <a:r>
              <a:rPr sz="1600" dirty="0"/>
              <a:t> </a:t>
            </a:r>
            <a:br>
              <a:rPr sz="1600" dirty="0"/>
            </a:br>
            <a:r>
              <a:rPr sz="3600" b="0" dirty="0"/>
              <a:t>Thy Loving-Kindness Is Better Than Life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301625" y="401786"/>
            <a:ext cx="8540750" cy="5697389"/>
          </a:xfrm>
          <a:prstGeom prst="rect">
            <a:avLst/>
          </a:prstGeom>
        </p:spPr>
        <p:txBody>
          <a:bodyPr anchor="ctr"/>
          <a:lstStyle/>
          <a:p>
            <a:pPr algn="ctr">
              <a:spcBef>
                <a:spcPts val="1200"/>
              </a:spcBef>
              <a:buSzTx/>
              <a:buFont typeface="Wingdings 2"/>
              <a:buNone/>
              <a:defRPr sz="5400" b="1"/>
            </a:pPr>
            <a:r>
              <a:rPr b="0">
                <a:latin typeface="新細明體"/>
                <a:ea typeface="新細明體"/>
                <a:cs typeface="新細明體"/>
                <a:sym typeface="新細明體"/>
              </a:rPr>
              <a:t>因祢的慈愛，比生命更好，</a:t>
            </a:r>
            <a:br>
              <a:rPr b="0">
                <a:latin typeface="新細明體"/>
                <a:ea typeface="新細明體"/>
                <a:cs typeface="新細明體"/>
                <a:sym typeface="新細明體"/>
              </a:rPr>
            </a:br>
            <a:r>
              <a:rPr b="0">
                <a:latin typeface="新細明體"/>
                <a:ea typeface="新細明體"/>
                <a:cs typeface="新細明體"/>
                <a:sym typeface="新細明體"/>
              </a:rPr>
              <a:t>因祢的慈愛，比生命更好;</a:t>
            </a:r>
          </a:p>
          <a:p>
            <a:pPr algn="ctr">
              <a:spcBef>
                <a:spcPts val="1000"/>
              </a:spcBef>
              <a:buSzTx/>
              <a:buFont typeface="Wingdings 2"/>
              <a:buNone/>
              <a:defRPr sz="4400" b="1"/>
            </a:pPr>
            <a:endParaRPr sz="5400"/>
          </a:p>
          <a:p>
            <a:pPr algn="ctr">
              <a:spcBef>
                <a:spcPts val="1000"/>
              </a:spcBef>
              <a:buSzTx/>
              <a:buFont typeface="Wingdings 2"/>
              <a:buNone/>
              <a:defRPr sz="4400" b="1"/>
            </a:pPr>
            <a:r>
              <a:t>They loving kindness is better than life, Thy loving kindness is better than life.</a:t>
            </a:r>
          </a:p>
        </p:txBody>
      </p:sp>
      <p:sp>
        <p:nvSpPr>
          <p:cNvPr id="511" name="因祢的慈愛 1/4"/>
          <p:cNvSpPr txBox="1"/>
          <p:nvPr/>
        </p:nvSpPr>
        <p:spPr>
          <a:xfrm>
            <a:off x="7040805" y="6377869"/>
            <a:ext cx="1628439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DDDDDD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因祢的慈愛 1/4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301625" y="621109"/>
            <a:ext cx="8540750" cy="5478066"/>
          </a:xfrm>
          <a:prstGeom prst="rect">
            <a:avLst/>
          </a:prstGeom>
        </p:spPr>
        <p:txBody>
          <a:bodyPr anchor="ctr"/>
          <a:lstStyle/>
          <a:p>
            <a:pPr algn="ctr">
              <a:spcBef>
                <a:spcPts val="1200"/>
              </a:spcBef>
              <a:buSzTx/>
              <a:buFont typeface="Wingdings 2"/>
              <a:buNone/>
              <a:defRPr sz="5400" b="1"/>
            </a:pPr>
            <a:r>
              <a:rPr b="0">
                <a:latin typeface="新細明體"/>
                <a:ea typeface="新細明體"/>
                <a:cs typeface="新細明體"/>
                <a:sym typeface="新細明體"/>
              </a:rPr>
              <a:t>我口讚美祢，我心稱頌祢，</a:t>
            </a:r>
            <a:br>
              <a:rPr b="0">
                <a:latin typeface="新細明體"/>
                <a:ea typeface="新細明體"/>
                <a:cs typeface="新細明體"/>
                <a:sym typeface="新細明體"/>
              </a:rPr>
            </a:br>
            <a:r>
              <a:rPr b="0">
                <a:latin typeface="新細明體"/>
                <a:ea typeface="新細明體"/>
                <a:cs typeface="新細明體"/>
                <a:sym typeface="新細明體"/>
              </a:rPr>
              <a:t>奉祢的名</a:t>
            </a:r>
            <a:r>
              <a:t>  </a:t>
            </a:r>
            <a:r>
              <a:rPr b="0">
                <a:latin typeface="新細明體"/>
                <a:ea typeface="新細明體"/>
                <a:cs typeface="新細明體"/>
                <a:sym typeface="新細明體"/>
              </a:rPr>
              <a:t>我舉手稱頌祢。 </a:t>
            </a:r>
          </a:p>
          <a:p>
            <a:pPr algn="ctr">
              <a:spcBef>
                <a:spcPts val="1200"/>
              </a:spcBef>
              <a:buSzTx/>
              <a:buFont typeface="Wingdings 2"/>
              <a:buNone/>
              <a:defRPr sz="3300" b="1"/>
            </a:pPr>
            <a:endParaRPr b="0">
              <a:latin typeface="新細明體"/>
              <a:ea typeface="新細明體"/>
              <a:cs typeface="新細明體"/>
              <a:sym typeface="新細明體"/>
            </a:endParaRPr>
          </a:p>
          <a:p>
            <a:pPr algn="ctr">
              <a:spcBef>
                <a:spcPts val="1200"/>
              </a:spcBef>
              <a:buSzTx/>
              <a:buFont typeface="Wingdings 2"/>
              <a:buNone/>
              <a:defRPr sz="3300" b="1"/>
            </a:pPr>
            <a:r>
              <a:t>My lips shall praise Thee, </a:t>
            </a:r>
          </a:p>
          <a:p>
            <a:pPr algn="ctr">
              <a:spcBef>
                <a:spcPts val="1200"/>
              </a:spcBef>
              <a:buSzTx/>
              <a:buFont typeface="Wingdings 2"/>
              <a:buNone/>
              <a:defRPr sz="3300" b="1"/>
            </a:pPr>
            <a:r>
              <a:t>thus will I bless Thee</a:t>
            </a:r>
          </a:p>
          <a:p>
            <a:pPr algn="ctr">
              <a:spcBef>
                <a:spcPts val="1200"/>
              </a:spcBef>
              <a:buSzTx/>
              <a:buFont typeface="Wingdings 2"/>
              <a:buNone/>
              <a:defRPr sz="3300" b="1"/>
            </a:pPr>
            <a:r>
              <a:t>I will lift up my hands unto Thy name.</a:t>
            </a:r>
          </a:p>
        </p:txBody>
      </p:sp>
      <p:sp>
        <p:nvSpPr>
          <p:cNvPr id="514" name="因祢的慈愛 Chr."/>
          <p:cNvSpPr txBox="1"/>
          <p:nvPr/>
        </p:nvSpPr>
        <p:spPr>
          <a:xfrm>
            <a:off x="7040805" y="6377869"/>
            <a:ext cx="1729903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DDDDDD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因祢的慈愛 Chr.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-3622" y="723900"/>
            <a:ext cx="8948044" cy="4575175"/>
          </a:xfrm>
          <a:prstGeom prst="rect">
            <a:avLst/>
          </a:prstGeom>
        </p:spPr>
        <p:txBody>
          <a:bodyPr anchor="ctr"/>
          <a:lstStyle/>
          <a:p>
            <a:pPr algn="ctr">
              <a:spcBef>
                <a:spcPts val="1000"/>
              </a:spcBef>
              <a:buSzTx/>
              <a:buFont typeface="Wingdings 2"/>
              <a:buNone/>
              <a:defRPr sz="3600" b="1"/>
            </a:pPr>
            <a:r>
              <a:t>I lift my hands, Lord, unto Thy name</a:t>
            </a:r>
          </a:p>
          <a:p>
            <a:pPr algn="ctr">
              <a:spcBef>
                <a:spcPts val="1000"/>
              </a:spcBef>
              <a:buSzTx/>
              <a:buFont typeface="Wingdings 2"/>
              <a:buNone/>
              <a:defRPr sz="3600" b="1"/>
            </a:pPr>
            <a:r>
              <a:t>I lift my hands, Lord, unto Thy name</a:t>
            </a:r>
          </a:p>
          <a:p>
            <a:pPr algn="ctr">
              <a:spcBef>
                <a:spcPts val="1200"/>
              </a:spcBef>
              <a:buSzTx/>
              <a:buFont typeface="Wingdings 2"/>
              <a:buNone/>
              <a:defRPr sz="5400" b="1"/>
            </a:pPr>
            <a:r>
              <a:rPr b="0">
                <a:latin typeface="新細明體"/>
                <a:ea typeface="新細明體"/>
                <a:cs typeface="新細明體"/>
                <a:sym typeface="新細明體"/>
              </a:rPr>
              <a:t>我要奉祢名，舉手稱頌祢，</a:t>
            </a:r>
            <a:br>
              <a:rPr b="0">
                <a:latin typeface="新細明體"/>
                <a:ea typeface="新細明體"/>
                <a:cs typeface="新細明體"/>
                <a:sym typeface="新細明體"/>
              </a:rPr>
            </a:br>
            <a:r>
              <a:rPr b="0">
                <a:latin typeface="新細明體"/>
                <a:ea typeface="新細明體"/>
                <a:cs typeface="新細明體"/>
                <a:sym typeface="新細明體"/>
              </a:rPr>
              <a:t>我要奉祢名，舉手稱頌祢;</a:t>
            </a:r>
          </a:p>
        </p:txBody>
      </p:sp>
      <p:sp>
        <p:nvSpPr>
          <p:cNvPr id="517" name="因祢的慈愛 2/4"/>
          <p:cNvSpPr txBox="1"/>
          <p:nvPr/>
        </p:nvSpPr>
        <p:spPr>
          <a:xfrm>
            <a:off x="7040805" y="6377869"/>
            <a:ext cx="1628439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DDDDDD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因祢的慈愛 2/4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301625" y="621109"/>
            <a:ext cx="8721924" cy="5478066"/>
          </a:xfrm>
          <a:prstGeom prst="rect">
            <a:avLst/>
          </a:prstGeom>
        </p:spPr>
        <p:txBody>
          <a:bodyPr anchor="ctr"/>
          <a:lstStyle/>
          <a:p>
            <a:pPr algn="ctr">
              <a:spcBef>
                <a:spcPts val="1200"/>
              </a:spcBef>
              <a:buSzTx/>
              <a:buFont typeface="Wingdings 2"/>
              <a:buNone/>
              <a:defRPr sz="3700" b="1"/>
            </a:pPr>
            <a:r>
              <a:t>My lips shall praise Thee, </a:t>
            </a:r>
          </a:p>
          <a:p>
            <a:pPr algn="ctr">
              <a:spcBef>
                <a:spcPts val="1200"/>
              </a:spcBef>
              <a:buSzTx/>
              <a:buFont typeface="Wingdings 2"/>
              <a:buNone/>
              <a:defRPr sz="3700" b="1"/>
            </a:pPr>
            <a:r>
              <a:t>thus will I bless Thee</a:t>
            </a:r>
          </a:p>
          <a:p>
            <a:pPr algn="ctr">
              <a:spcBef>
                <a:spcPts val="1200"/>
              </a:spcBef>
              <a:buSzTx/>
              <a:buFont typeface="Wingdings 2"/>
              <a:buNone/>
              <a:defRPr sz="3700" b="1"/>
            </a:pPr>
            <a:r>
              <a:t>I will lift up my hands unto Thy name.</a:t>
            </a:r>
          </a:p>
          <a:p>
            <a:pPr algn="ctr">
              <a:spcBef>
                <a:spcPts val="1200"/>
              </a:spcBef>
              <a:buSzTx/>
              <a:buFont typeface="Wingdings 2"/>
              <a:buNone/>
              <a:defRPr sz="5400" b="1"/>
            </a:pPr>
            <a:r>
              <a:rPr b="0">
                <a:latin typeface="新細明體"/>
                <a:ea typeface="新細明體"/>
                <a:cs typeface="新細明體"/>
                <a:sym typeface="新細明體"/>
              </a:rPr>
              <a:t>我口讚美祢，我心稱頌祢，</a:t>
            </a:r>
            <a:br>
              <a:rPr b="0">
                <a:latin typeface="新細明體"/>
                <a:ea typeface="新細明體"/>
                <a:cs typeface="新細明體"/>
                <a:sym typeface="新細明體"/>
              </a:rPr>
            </a:br>
            <a:r>
              <a:rPr b="0">
                <a:latin typeface="新細明體"/>
                <a:ea typeface="新細明體"/>
                <a:cs typeface="新細明體"/>
                <a:sym typeface="新細明體"/>
              </a:rPr>
              <a:t>奉祢的名</a:t>
            </a:r>
            <a:r>
              <a:t>  </a:t>
            </a:r>
            <a:r>
              <a:rPr b="0">
                <a:latin typeface="新細明體"/>
                <a:ea typeface="新細明體"/>
                <a:cs typeface="新細明體"/>
                <a:sym typeface="新細明體"/>
              </a:rPr>
              <a:t>我舉手稱頌祢。 </a:t>
            </a:r>
          </a:p>
        </p:txBody>
      </p:sp>
      <p:sp>
        <p:nvSpPr>
          <p:cNvPr id="520" name="因祢的慈愛 Chr."/>
          <p:cNvSpPr txBox="1"/>
          <p:nvPr/>
        </p:nvSpPr>
        <p:spPr>
          <a:xfrm>
            <a:off x="7040805" y="6377869"/>
            <a:ext cx="1729903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DDDDDD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因祢的慈愛 Chr.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301625" y="520700"/>
            <a:ext cx="8540750" cy="4575175"/>
          </a:xfrm>
          <a:prstGeom prst="rect">
            <a:avLst/>
          </a:prstGeom>
        </p:spPr>
        <p:txBody>
          <a:bodyPr anchor="ctr"/>
          <a:lstStyle/>
          <a:p>
            <a:pPr marL="325754" indent="-325754" algn="ctr" defTabSz="868680">
              <a:spcBef>
                <a:spcPts val="1200"/>
              </a:spcBef>
              <a:buSzTx/>
              <a:buFont typeface="Wingdings 2"/>
              <a:buNone/>
              <a:defRPr sz="5130" b="1"/>
            </a:pPr>
            <a:r>
              <a:rPr b="0">
                <a:latin typeface="新細明體"/>
                <a:ea typeface="新細明體"/>
                <a:cs typeface="新細明體"/>
                <a:sym typeface="新細明體"/>
              </a:rPr>
              <a:t>我要紀念祢，使我心滿足，</a:t>
            </a:r>
            <a:br>
              <a:rPr b="0">
                <a:latin typeface="新細明體"/>
                <a:ea typeface="新細明體"/>
                <a:cs typeface="新細明體"/>
                <a:sym typeface="新細明體"/>
              </a:rPr>
            </a:br>
            <a:r>
              <a:rPr b="0">
                <a:latin typeface="新細明體"/>
                <a:ea typeface="新細明體"/>
                <a:cs typeface="新細明體"/>
                <a:sym typeface="新細明體"/>
              </a:rPr>
              <a:t>我要紀念祢，使我心滿足</a:t>
            </a:r>
          </a:p>
          <a:p>
            <a:pPr marL="325754" indent="-325754" algn="ctr" defTabSz="868680">
              <a:spcBef>
                <a:spcPts val="900"/>
              </a:spcBef>
              <a:buSzTx/>
              <a:buFont typeface="Wingdings 2"/>
              <a:buNone/>
              <a:defRPr sz="3800" b="1"/>
            </a:pPr>
            <a:endParaRPr sz="5130"/>
          </a:p>
          <a:p>
            <a:pPr marL="325754" indent="-325754" algn="ctr" defTabSz="868680">
              <a:spcBef>
                <a:spcPts val="900"/>
              </a:spcBef>
              <a:buSzTx/>
              <a:buFont typeface="Wingdings 2"/>
              <a:buNone/>
              <a:defRPr sz="3800" b="1"/>
            </a:pPr>
            <a:r>
              <a:t>Remembering Thee, Lord, I’m satisfied, Remembering Thee, Lord, I’m satisfied</a:t>
            </a:r>
          </a:p>
        </p:txBody>
      </p:sp>
      <p:sp>
        <p:nvSpPr>
          <p:cNvPr id="523" name="因祢的慈愛 3/4"/>
          <p:cNvSpPr txBox="1"/>
          <p:nvPr/>
        </p:nvSpPr>
        <p:spPr>
          <a:xfrm>
            <a:off x="7040805" y="6377869"/>
            <a:ext cx="1628439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DDDDDD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因祢的慈愛 3/4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301625" y="621109"/>
            <a:ext cx="8540750" cy="5478066"/>
          </a:xfrm>
          <a:prstGeom prst="rect">
            <a:avLst/>
          </a:prstGeom>
        </p:spPr>
        <p:txBody>
          <a:bodyPr anchor="ctr"/>
          <a:lstStyle/>
          <a:p>
            <a:pPr algn="ctr">
              <a:spcBef>
                <a:spcPts val="1200"/>
              </a:spcBef>
              <a:buSzTx/>
              <a:buFont typeface="Wingdings 2"/>
              <a:buNone/>
              <a:defRPr sz="5400" b="1"/>
            </a:pPr>
            <a:r>
              <a:rPr b="0">
                <a:latin typeface="新細明體"/>
                <a:ea typeface="新細明體"/>
                <a:cs typeface="新細明體"/>
                <a:sym typeface="新細明體"/>
              </a:rPr>
              <a:t>我口讚美祢，我心稱頌祢，</a:t>
            </a:r>
            <a:br>
              <a:rPr b="0">
                <a:latin typeface="新細明體"/>
                <a:ea typeface="新細明體"/>
                <a:cs typeface="新細明體"/>
                <a:sym typeface="新細明體"/>
              </a:rPr>
            </a:br>
            <a:r>
              <a:rPr b="0">
                <a:latin typeface="新細明體"/>
                <a:ea typeface="新細明體"/>
                <a:cs typeface="新細明體"/>
                <a:sym typeface="新細明體"/>
              </a:rPr>
              <a:t>奉祢的名</a:t>
            </a:r>
            <a:r>
              <a:t>  </a:t>
            </a:r>
            <a:r>
              <a:rPr b="0">
                <a:latin typeface="新細明體"/>
                <a:ea typeface="新細明體"/>
                <a:cs typeface="新細明體"/>
                <a:sym typeface="新細明體"/>
              </a:rPr>
              <a:t>我舉手稱頌祢。 </a:t>
            </a:r>
          </a:p>
          <a:p>
            <a:pPr algn="ctr">
              <a:spcBef>
                <a:spcPts val="1200"/>
              </a:spcBef>
              <a:buSzTx/>
              <a:buFont typeface="Wingdings 2"/>
              <a:buNone/>
              <a:defRPr sz="3300" b="1"/>
            </a:pPr>
            <a:endParaRPr b="0">
              <a:latin typeface="新細明體"/>
              <a:ea typeface="新細明體"/>
              <a:cs typeface="新細明體"/>
              <a:sym typeface="新細明體"/>
            </a:endParaRPr>
          </a:p>
          <a:p>
            <a:pPr algn="ctr">
              <a:spcBef>
                <a:spcPts val="1200"/>
              </a:spcBef>
              <a:buSzTx/>
              <a:buFont typeface="Wingdings 2"/>
              <a:buNone/>
              <a:defRPr sz="3300" b="1"/>
            </a:pPr>
            <a:r>
              <a:t>My lips shall praise Thee, </a:t>
            </a:r>
          </a:p>
          <a:p>
            <a:pPr algn="ctr">
              <a:spcBef>
                <a:spcPts val="1200"/>
              </a:spcBef>
              <a:buSzTx/>
              <a:buFont typeface="Wingdings 2"/>
              <a:buNone/>
              <a:defRPr sz="3300" b="1"/>
            </a:pPr>
            <a:r>
              <a:t>thus will I bless Thee</a:t>
            </a:r>
          </a:p>
          <a:p>
            <a:pPr algn="ctr">
              <a:spcBef>
                <a:spcPts val="1200"/>
              </a:spcBef>
              <a:buSzTx/>
              <a:buFont typeface="Wingdings 2"/>
              <a:buNone/>
              <a:defRPr sz="3300" b="1"/>
            </a:pPr>
            <a:r>
              <a:t>I will lift up my hands unto Thy name.</a:t>
            </a:r>
          </a:p>
        </p:txBody>
      </p:sp>
      <p:sp>
        <p:nvSpPr>
          <p:cNvPr id="526" name="因祢的慈愛 Chr."/>
          <p:cNvSpPr txBox="1"/>
          <p:nvPr/>
        </p:nvSpPr>
        <p:spPr>
          <a:xfrm>
            <a:off x="7040805" y="6377869"/>
            <a:ext cx="1729903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DDDDDD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因祢的慈愛 Chr.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301625" y="914400"/>
            <a:ext cx="8540750" cy="4575175"/>
          </a:xfrm>
          <a:prstGeom prst="rect">
            <a:avLst/>
          </a:prstGeom>
        </p:spPr>
        <p:txBody>
          <a:bodyPr anchor="ctr"/>
          <a:lstStyle/>
          <a:p>
            <a:pPr algn="ctr">
              <a:spcBef>
                <a:spcPts val="1200"/>
              </a:spcBef>
              <a:buSzTx/>
              <a:buFont typeface="Wingdings 2"/>
              <a:buNone/>
              <a:defRPr sz="5400" b="1"/>
            </a:pPr>
            <a:r>
              <a:rPr sz="4000"/>
              <a:t>Safe in Thy shadow I will rejoice, Safe in Thy shadow I will rejoice</a:t>
            </a:r>
          </a:p>
          <a:p>
            <a:pPr algn="ctr">
              <a:spcBef>
                <a:spcPts val="1200"/>
              </a:spcBef>
              <a:buSzTx/>
              <a:buFont typeface="Wingdings 2"/>
              <a:buNone/>
              <a:defRPr sz="5400" b="1"/>
            </a:pPr>
            <a:endParaRPr sz="4000"/>
          </a:p>
          <a:p>
            <a:pPr algn="ctr">
              <a:spcBef>
                <a:spcPts val="1200"/>
              </a:spcBef>
              <a:buSzTx/>
              <a:buFont typeface="Wingdings 2"/>
              <a:buNone/>
              <a:defRPr sz="5400" b="1"/>
            </a:pPr>
            <a:r>
              <a:rPr b="0">
                <a:latin typeface="新細明體"/>
                <a:ea typeface="新細明體"/>
                <a:cs typeface="新細明體"/>
                <a:sym typeface="新細明體"/>
              </a:rPr>
              <a:t>在祢蔭庇下，我高聲歡呼，</a:t>
            </a:r>
            <a:br>
              <a:rPr b="0">
                <a:latin typeface="新細明體"/>
                <a:ea typeface="新細明體"/>
                <a:cs typeface="新細明體"/>
                <a:sym typeface="新細明體"/>
              </a:rPr>
            </a:br>
            <a:r>
              <a:rPr b="0">
                <a:latin typeface="新細明體"/>
                <a:ea typeface="新細明體"/>
                <a:cs typeface="新細明體"/>
                <a:sym typeface="新細明體"/>
              </a:rPr>
              <a:t>在祢蔭庇下，我高聲歡呼</a:t>
            </a:r>
          </a:p>
        </p:txBody>
      </p:sp>
      <p:sp>
        <p:nvSpPr>
          <p:cNvPr id="529" name="因祢的慈愛 4/4"/>
          <p:cNvSpPr txBox="1"/>
          <p:nvPr/>
        </p:nvSpPr>
        <p:spPr>
          <a:xfrm>
            <a:off x="7040805" y="6377869"/>
            <a:ext cx="1628439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DDDDDD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因祢的慈愛 4/4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301625" y="621109"/>
            <a:ext cx="8721924" cy="5478066"/>
          </a:xfrm>
          <a:prstGeom prst="rect">
            <a:avLst/>
          </a:prstGeom>
        </p:spPr>
        <p:txBody>
          <a:bodyPr anchor="ctr"/>
          <a:lstStyle/>
          <a:p>
            <a:pPr algn="ctr">
              <a:spcBef>
                <a:spcPts val="1200"/>
              </a:spcBef>
              <a:buSzTx/>
              <a:buFont typeface="Wingdings 2"/>
              <a:buNone/>
              <a:defRPr sz="3700" b="1"/>
            </a:pPr>
            <a:r>
              <a:t>My lips shall praise Thee, </a:t>
            </a:r>
          </a:p>
          <a:p>
            <a:pPr algn="ctr">
              <a:spcBef>
                <a:spcPts val="1200"/>
              </a:spcBef>
              <a:buSzTx/>
              <a:buFont typeface="Wingdings 2"/>
              <a:buNone/>
              <a:defRPr sz="3700" b="1"/>
            </a:pPr>
            <a:r>
              <a:t>thus will I bless Thee</a:t>
            </a:r>
          </a:p>
          <a:p>
            <a:pPr algn="ctr">
              <a:spcBef>
                <a:spcPts val="1200"/>
              </a:spcBef>
              <a:buSzTx/>
              <a:buFont typeface="Wingdings 2"/>
              <a:buNone/>
              <a:defRPr sz="3700" b="1"/>
            </a:pPr>
            <a:r>
              <a:t>I will lift up my hands unto Thy name.</a:t>
            </a:r>
          </a:p>
          <a:p>
            <a:pPr algn="ctr">
              <a:spcBef>
                <a:spcPts val="1200"/>
              </a:spcBef>
              <a:buSzTx/>
              <a:buFont typeface="Wingdings 2"/>
              <a:buNone/>
              <a:defRPr sz="5400" b="1"/>
            </a:pPr>
            <a:r>
              <a:rPr b="0">
                <a:latin typeface="新細明體"/>
                <a:ea typeface="新細明體"/>
                <a:cs typeface="新細明體"/>
                <a:sym typeface="新細明體"/>
              </a:rPr>
              <a:t>我口讚美祢，我心稱頌祢，</a:t>
            </a:r>
            <a:br>
              <a:rPr b="0">
                <a:latin typeface="新細明體"/>
                <a:ea typeface="新細明體"/>
                <a:cs typeface="新細明體"/>
                <a:sym typeface="新細明體"/>
              </a:rPr>
            </a:br>
            <a:r>
              <a:rPr b="0">
                <a:latin typeface="新細明體"/>
                <a:ea typeface="新細明體"/>
                <a:cs typeface="新細明體"/>
                <a:sym typeface="新細明體"/>
              </a:rPr>
              <a:t>奉祢的名</a:t>
            </a:r>
            <a:r>
              <a:t>  </a:t>
            </a:r>
            <a:r>
              <a:rPr b="0">
                <a:latin typeface="新細明體"/>
                <a:ea typeface="新細明體"/>
                <a:cs typeface="新細明體"/>
                <a:sym typeface="新細明體"/>
              </a:rPr>
              <a:t>我舉手稱頌祢。 </a:t>
            </a:r>
          </a:p>
        </p:txBody>
      </p:sp>
      <p:sp>
        <p:nvSpPr>
          <p:cNvPr id="532" name="因祢的慈愛 Chr."/>
          <p:cNvSpPr txBox="1"/>
          <p:nvPr/>
        </p:nvSpPr>
        <p:spPr>
          <a:xfrm>
            <a:off x="7040805" y="6377869"/>
            <a:ext cx="1729903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DDDDDD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因祢的慈愛 Chr.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designb">
  <a:themeElements>
    <a:clrScheme name="tdesignb">
      <a:dk1>
        <a:srgbClr val="0000CC"/>
      </a:dk1>
      <a:lt1>
        <a:srgbClr val="DDDDDD"/>
      </a:lt1>
      <a:dk2>
        <a:srgbClr val="A7A7A7"/>
      </a:dk2>
      <a:lt2>
        <a:srgbClr val="535353"/>
      </a:lt2>
      <a:accent1>
        <a:srgbClr val="879CC8"/>
      </a:accent1>
      <a:accent2>
        <a:srgbClr val="C0C0C0"/>
      </a:accent2>
      <a:accent3>
        <a:srgbClr val="ADB8E2"/>
      </a:accent3>
      <a:accent4>
        <a:srgbClr val="DADADA"/>
      </a:accent4>
      <a:accent5>
        <a:srgbClr val="C3CBE0"/>
      </a:accent5>
      <a:accent6>
        <a:srgbClr val="AEAEAE"/>
      </a:accent6>
      <a:hlink>
        <a:srgbClr val="0000FF"/>
      </a:hlink>
      <a:folHlink>
        <a:srgbClr val="FF00FF"/>
      </a:folHlink>
    </a:clrScheme>
    <a:fontScheme name="tdesignb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tdesignb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DDDDDD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DDDDDD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4489</TotalTime>
  <Words>130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tdesignb</vt:lpstr>
      <vt:lpstr>因祢的慈愛比生命更好  Thy Loving-Kindness Is Better Than Life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wangps</cp:lastModifiedBy>
  <cp:revision>653</cp:revision>
  <dcterms:created xsi:type="dcterms:W3CDTF">2012-02-03T13:37:34Z</dcterms:created>
  <dcterms:modified xsi:type="dcterms:W3CDTF">2023-06-18T20:17:29Z</dcterms:modified>
</cp:coreProperties>
</file>